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9144000"/>
  <p:notesSz cx="6997700" cy="92837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5.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enturyGothic-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0538" cy="463550"/>
          </a:xfrm>
          <a:prstGeom prst="rect">
            <a:avLst/>
          </a:prstGeom>
          <a:noFill/>
          <a:ln>
            <a:noFill/>
          </a:ln>
        </p:spPr>
        <p:txBody>
          <a:bodyPr anchorCtr="0" anchor="t" bIns="45775" lIns="91575" spcFirstLastPara="1" rIns="91575" wrap="square" tIns="45775"/>
          <a:lstStyle>
            <a:lvl1pPr lvl="0" marR="0" rtl="0" algn="l">
              <a:spcBef>
                <a:spcPts val="0"/>
              </a:spcBef>
              <a:spcAft>
                <a:spcPts val="0"/>
              </a:spcAft>
              <a:buSzPts val="1400"/>
              <a:buNone/>
              <a:defRPr b="0" i="0" sz="1200" u="none" cap="none" strike="noStrike">
                <a:solidFill>
                  <a:srgbClr val="000000"/>
                </a:solidFill>
                <a:latin typeface="Times"/>
                <a:ea typeface="Times"/>
                <a:cs typeface="Times"/>
                <a:sym typeface="Times"/>
              </a:defRPr>
            </a:lvl1pPr>
            <a:lvl2pPr lvl="1"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2pPr>
            <a:lvl3pPr lvl="2"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3pPr>
            <a:lvl4pPr lvl="3"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4pPr>
            <a:lvl5pPr lvl="4"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5pPr>
            <a:lvl6pPr lvl="5"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6pPr>
            <a:lvl7pPr lvl="6"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7pPr>
            <a:lvl8pPr lvl="7"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8pPr>
            <a:lvl9pPr lvl="8"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9pPr>
          </a:lstStyle>
          <a:p/>
        </p:txBody>
      </p:sp>
      <p:sp>
        <p:nvSpPr>
          <p:cNvPr id="4" name="Google Shape;4;n"/>
          <p:cNvSpPr txBox="1"/>
          <p:nvPr>
            <p:ph idx="10" type="dt"/>
          </p:nvPr>
        </p:nvSpPr>
        <p:spPr>
          <a:xfrm>
            <a:off x="3965575" y="0"/>
            <a:ext cx="3030538" cy="463550"/>
          </a:xfrm>
          <a:prstGeom prst="rect">
            <a:avLst/>
          </a:prstGeom>
          <a:noFill/>
          <a:ln>
            <a:noFill/>
          </a:ln>
        </p:spPr>
        <p:txBody>
          <a:bodyPr anchorCtr="0" anchor="t" bIns="45775" lIns="91575" spcFirstLastPara="1" rIns="91575" wrap="square" tIns="45775"/>
          <a:lstStyle>
            <a:lvl1pPr lvl="0" marR="0" rtl="0" algn="r">
              <a:spcBef>
                <a:spcPts val="0"/>
              </a:spcBef>
              <a:spcAft>
                <a:spcPts val="0"/>
              </a:spcAft>
              <a:buSzPts val="1400"/>
              <a:buNone/>
              <a:defRPr b="0" i="0" sz="1200" u="none" cap="none" strike="noStrike">
                <a:solidFill>
                  <a:srgbClr val="000000"/>
                </a:solidFill>
                <a:latin typeface="Times"/>
                <a:ea typeface="Times"/>
                <a:cs typeface="Times"/>
                <a:sym typeface="Times"/>
              </a:defRPr>
            </a:lvl1pPr>
            <a:lvl2pPr lvl="1"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2pPr>
            <a:lvl3pPr lvl="2"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3pPr>
            <a:lvl4pPr lvl="3"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4pPr>
            <a:lvl5pPr lvl="4"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5pPr>
            <a:lvl6pPr lvl="5"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6pPr>
            <a:lvl7pPr lvl="6"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7pPr>
            <a:lvl8pPr lvl="7"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8pPr>
            <a:lvl9pPr lvl="8"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9pPr>
          </a:lstStyle>
          <a:p/>
        </p:txBody>
      </p:sp>
      <p:sp>
        <p:nvSpPr>
          <p:cNvPr id="5" name="Google Shape;5;n"/>
          <p:cNvSpPr/>
          <p:nvPr>
            <p:ph idx="3" type="sldImg"/>
          </p:nvPr>
        </p:nvSpPr>
        <p:spPr>
          <a:xfrm>
            <a:off x="1177925" y="696913"/>
            <a:ext cx="4641850" cy="3481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00088" y="4410075"/>
            <a:ext cx="5597525" cy="4176713"/>
          </a:xfrm>
          <a:prstGeom prst="rect">
            <a:avLst/>
          </a:prstGeom>
          <a:noFill/>
          <a:ln>
            <a:noFill/>
          </a:ln>
        </p:spPr>
        <p:txBody>
          <a:bodyPr anchorCtr="0" anchor="t" bIns="45775" lIns="91575" spcFirstLastPara="1" rIns="91575" wrap="square" tIns="45775"/>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18563"/>
            <a:ext cx="3030538" cy="463550"/>
          </a:xfrm>
          <a:prstGeom prst="rect">
            <a:avLst/>
          </a:prstGeom>
          <a:noFill/>
          <a:ln>
            <a:noFill/>
          </a:ln>
        </p:spPr>
        <p:txBody>
          <a:bodyPr anchorCtr="0" anchor="b" bIns="45775" lIns="91575" spcFirstLastPara="1" rIns="91575" wrap="square" tIns="45775"/>
          <a:lstStyle>
            <a:lvl1pPr lvl="0" marR="0" rtl="0" algn="l">
              <a:spcBef>
                <a:spcPts val="0"/>
              </a:spcBef>
              <a:spcAft>
                <a:spcPts val="0"/>
              </a:spcAft>
              <a:buSzPts val="1400"/>
              <a:buNone/>
              <a:defRPr b="0" i="0" sz="1200" u="none" cap="none" strike="noStrike">
                <a:solidFill>
                  <a:srgbClr val="000000"/>
                </a:solidFill>
                <a:latin typeface="Times"/>
                <a:ea typeface="Times"/>
                <a:cs typeface="Times"/>
                <a:sym typeface="Times"/>
              </a:defRPr>
            </a:lvl1pPr>
            <a:lvl2pPr lvl="1"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2pPr>
            <a:lvl3pPr lvl="2"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3pPr>
            <a:lvl4pPr lvl="3"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4pPr>
            <a:lvl5pPr lvl="4"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5pPr>
            <a:lvl6pPr lvl="5"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6pPr>
            <a:lvl7pPr lvl="6"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7pPr>
            <a:lvl8pPr lvl="7"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8pPr>
            <a:lvl9pPr lvl="8" marR="0" rtl="0" algn="l">
              <a:spcBef>
                <a:spcPts val="0"/>
              </a:spcBef>
              <a:spcAft>
                <a:spcPts val="0"/>
              </a:spcAft>
              <a:buSzPts val="1400"/>
              <a:buNone/>
              <a:defRPr b="0" i="0" sz="2400" u="none" cap="none" strike="noStrike">
                <a:solidFill>
                  <a:srgbClr val="000000"/>
                </a:solidFill>
                <a:latin typeface="Times"/>
                <a:ea typeface="Times"/>
                <a:cs typeface="Times"/>
                <a:sym typeface="Times"/>
              </a:defRPr>
            </a:lvl9pPr>
          </a:lstStyle>
          <a:p/>
        </p:txBody>
      </p:sp>
      <p:sp>
        <p:nvSpPr>
          <p:cNvPr id="8" name="Google Shape;8;n"/>
          <p:cNvSpPr txBox="1"/>
          <p:nvPr>
            <p:ph idx="12" type="sldNum"/>
          </p:nvPr>
        </p:nvSpPr>
        <p:spPr>
          <a:xfrm>
            <a:off x="3965575" y="8818563"/>
            <a:ext cx="3030538" cy="463550"/>
          </a:xfrm>
          <a:prstGeom prst="rect">
            <a:avLst/>
          </a:prstGeom>
          <a:noFill/>
          <a:ln>
            <a:noFill/>
          </a:ln>
        </p:spPr>
        <p:txBody>
          <a:bodyPr anchorCtr="0" anchor="b" bIns="45775" lIns="91575" spcFirstLastPara="1" rIns="91575" wrap="square" tIns="45775">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Times"/>
                <a:ea typeface="Times"/>
                <a:cs typeface="Times"/>
                <a:sym typeface="Times"/>
              </a:rPr>
              <a:t>‹#›</a:t>
            </a:fld>
            <a:endParaRPr b="0" i="0" sz="1200" u="none" cap="none" strike="noStrike">
              <a:solidFill>
                <a:srgbClr val="000000"/>
              </a:solidFill>
              <a:latin typeface="Times"/>
              <a:ea typeface="Times"/>
              <a:cs typeface="Times"/>
              <a:sym typeface="Time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700088" y="4410075"/>
            <a:ext cx="5597525" cy="4176713"/>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62" name="Google Shape;62;p1:notes"/>
          <p:cNvSpPr/>
          <p:nvPr>
            <p:ph idx="2" type="sldImg"/>
          </p:nvPr>
        </p:nvSpPr>
        <p:spPr>
          <a:xfrm>
            <a:off x="1177925" y="696913"/>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56dc4d8db_1_36: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56dc4d8db_1_36: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129" name="Google Shape;129;g556dc4d8db_1_36: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700088" y="4410075"/>
            <a:ext cx="5597525" cy="4176713"/>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rPr lang="en-US"/>
              <a:t>This is one of  our initial data results which is invoked by python myokit. The cell model name is Fitzhugh-Nagumo we got the components, variables, units, equations. Right now, we have the correct datas, so we are able to build the database. </a:t>
            </a:r>
            <a:endParaRPr/>
          </a:p>
        </p:txBody>
      </p:sp>
      <p:sp>
        <p:nvSpPr>
          <p:cNvPr id="136" name="Google Shape;136;p7:notes"/>
          <p:cNvSpPr/>
          <p:nvPr>
            <p:ph idx="2" type="sldImg"/>
          </p:nvPr>
        </p:nvSpPr>
        <p:spPr>
          <a:xfrm>
            <a:off x="1177925" y="696913"/>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573d1238e_2_3: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73d1238e_2_3: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145" name="Google Shape;145;g5573d1238e_2_3: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573d1238e_1_0: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573d1238e_1_0: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153" name="Google Shape;153;g5573d1238e_1_0: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700088" y="4410075"/>
            <a:ext cx="5597525" cy="4176713"/>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162" name="Google Shape;162;p5:notes"/>
          <p:cNvSpPr/>
          <p:nvPr>
            <p:ph idx="2" type="sldImg"/>
          </p:nvPr>
        </p:nvSpPr>
        <p:spPr>
          <a:xfrm>
            <a:off x="1177925" y="696913"/>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573d1238e_1_125: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573d1238e_1_125: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170" name="Google Shape;170;g5573d1238e_1_125: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573d1238e_1_132: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573d1238e_1_132: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178" name="Google Shape;178;g5573d1238e_1_132: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573d1238e_1_142: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573d1238e_1_142: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188" name="Google Shape;188;g5573d1238e_1_142: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573d1238e_1_149: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573d1238e_1_149: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198" name="Google Shape;198;g5573d1238e_1_149: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573d1238e_1_178: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573d1238e_1_178: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207" name="Google Shape;207;g5573d1238e_1_178: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700088" y="4410075"/>
            <a:ext cx="5597525" cy="4176713"/>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68" name="Google Shape;68;p2:notes"/>
          <p:cNvSpPr/>
          <p:nvPr>
            <p:ph idx="2" type="sldImg"/>
          </p:nvPr>
        </p:nvSpPr>
        <p:spPr>
          <a:xfrm>
            <a:off x="1177925" y="696913"/>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573d1238e_1_185: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573d1238e_1_185: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215" name="Google Shape;215;g5573d1238e_1_185: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573d1238e_1_54: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573d1238e_1_54: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227" name="Google Shape;227;g5573d1238e_1_54: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573d1238e_1_14: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573d1238e_1_14: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238" name="Google Shape;238;g5573d1238e_1_14: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56dc4d8db_1_0: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56dc4d8db_1_0: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249" name="Google Shape;249;g556dc4d8db_1_0: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573d1238e_1_46: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573d1238e_1_46: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260" name="Google Shape;260;g5573d1238e_1_46: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56dc4d8db_1_22: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56dc4d8db_1_22: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271" name="Google Shape;271;g556dc4d8db_1_22: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573d1238e_1_67: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573d1238e_1_67: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281" name="Google Shape;281;g5573d1238e_1_67: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56dc4d8db_1_8: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56dc4d8db_1_8: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292" name="Google Shape;292;g556dc4d8db_1_8: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573d1238e_1_76: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573d1238e_1_76: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302" name="Google Shape;302;g5573d1238e_1_76: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56dc4d8db_1_15: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56dc4d8db_1_15: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313" name="Google Shape;313;g556dc4d8db_1_15: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700088" y="4410075"/>
            <a:ext cx="5597525" cy="4176713"/>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76" name="Google Shape;76;p4:notes"/>
          <p:cNvSpPr/>
          <p:nvPr>
            <p:ph idx="2" type="sldImg"/>
          </p:nvPr>
        </p:nvSpPr>
        <p:spPr>
          <a:xfrm>
            <a:off x="1177925" y="696913"/>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573d1238e_1_85: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573d1238e_1_85: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323" name="Google Shape;323;g5573d1238e_1_85: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56dc4d8db_1_29: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56dc4d8db_1_29: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334" name="Google Shape;334;g556dc4d8db_1_29: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8:notes"/>
          <p:cNvSpPr txBox="1"/>
          <p:nvPr>
            <p:ph idx="1" type="body"/>
          </p:nvPr>
        </p:nvSpPr>
        <p:spPr>
          <a:xfrm>
            <a:off x="700088" y="4410075"/>
            <a:ext cx="5597525" cy="4176713"/>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343" name="Google Shape;343;p8:notes"/>
          <p:cNvSpPr/>
          <p:nvPr>
            <p:ph idx="2" type="sldImg"/>
          </p:nvPr>
        </p:nvSpPr>
        <p:spPr>
          <a:xfrm>
            <a:off x="1177925" y="696913"/>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573d1238e_0_16: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573d1238e_0_16: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351" name="Google Shape;351;g5573d1238e_0_16: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e48b2d03d_2_0: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83" name="Google Shape;83;g4e48b2d03d_2_0: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84" name="Google Shape;84;g4e48b2d03d_2_0: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573d1238e_1_205: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91" name="Google Shape;91;g5573d1238e_1_205: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92" name="Google Shape;92;g5573d1238e_1_205: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e56402484_0_1: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
        <p:nvSpPr>
          <p:cNvPr id="99" name="Google Shape;99;g4e56402484_0_1: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t/>
            </a:r>
            <a:endParaRPr/>
          </a:p>
        </p:txBody>
      </p:sp>
      <p:sp>
        <p:nvSpPr>
          <p:cNvPr id="100" name="Google Shape;100;g4e56402484_0_1:notes"/>
          <p:cNvSpPr txBox="1"/>
          <p:nvPr>
            <p:ph idx="12" type="sldNum"/>
          </p:nvPr>
        </p:nvSpPr>
        <p:spPr>
          <a:xfrm>
            <a:off x="3965575" y="8818563"/>
            <a:ext cx="3030600" cy="463500"/>
          </a:xfrm>
          <a:prstGeom prst="rect">
            <a:avLst/>
          </a:prstGeom>
        </p:spPr>
        <p:txBody>
          <a:bodyPr anchorCtr="0" anchor="b" bIns="45775" lIns="91575" spcFirstLastPara="1" rIns="91575" wrap="square" tIns="457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6:notes"/>
          <p:cNvSpPr txBox="1"/>
          <p:nvPr>
            <p:ph idx="1" type="body"/>
          </p:nvPr>
        </p:nvSpPr>
        <p:spPr>
          <a:xfrm>
            <a:off x="700088" y="4410075"/>
            <a:ext cx="5597525" cy="4176713"/>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rPr lang="en-US"/>
              <a:t>To guarantee the data accuracy,  we need to get cell models from their </a:t>
            </a:r>
            <a:r>
              <a:rPr lang="en-US"/>
              <a:t>official</a:t>
            </a:r>
            <a:r>
              <a:rPr lang="en-US"/>
              <a:t> website, they used .cellml files to store the cell models, and these files are not </a:t>
            </a:r>
            <a:r>
              <a:rPr lang="en-US"/>
              <a:t>programmable. </a:t>
            </a:r>
            <a:r>
              <a:rPr lang="en-US"/>
              <a:t> One of our goals is automate these files, So we </a:t>
            </a:r>
            <a:r>
              <a:rPr lang="en-US"/>
              <a:t>initially</a:t>
            </a:r>
            <a:r>
              <a:rPr lang="en-US"/>
              <a:t> used their official SDK to extract the datas, however, the SDK they provided has a lots of issue. They only runs in native JVM which has very slow </a:t>
            </a:r>
            <a:r>
              <a:rPr lang="en-US"/>
              <a:t>performance</a:t>
            </a:r>
            <a:r>
              <a:rPr lang="en-US"/>
              <a:t>, their API documents are not well written, also, by our testing, the SDK only runs in Linux machines. For </a:t>
            </a:r>
            <a:r>
              <a:rPr lang="en-US"/>
              <a:t>dealing</a:t>
            </a:r>
            <a:r>
              <a:rPr lang="en-US"/>
              <a:t> these issues, we found another tool which called myokit which is a python toolbox which can modelize the .cellml files to programmable languages such as python, opencl, matlab etc. We spent 40 hours on these case, but </a:t>
            </a:r>
            <a:r>
              <a:rPr lang="en-US"/>
              <a:t>fortunately</a:t>
            </a:r>
            <a:r>
              <a:rPr lang="en-US"/>
              <a:t>, we have </a:t>
            </a:r>
            <a:r>
              <a:rPr lang="en-US"/>
              <a:t>addressed</a:t>
            </a:r>
            <a:r>
              <a:rPr lang="en-US"/>
              <a:t> this problem </a:t>
            </a:r>
            <a:endParaRPr/>
          </a:p>
        </p:txBody>
      </p:sp>
      <p:sp>
        <p:nvSpPr>
          <p:cNvPr id="107" name="Google Shape;107;p6:notes"/>
          <p:cNvSpPr/>
          <p:nvPr>
            <p:ph idx="2" type="sldImg"/>
          </p:nvPr>
        </p:nvSpPr>
        <p:spPr>
          <a:xfrm>
            <a:off x="1177925" y="696913"/>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573d1238e_0_4: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rPr lang="en-US"/>
              <a:t>To guarantee the data accuracy,  we need to get cell models from their official website, they used .cellml files to store the cell models, and these files are not programmable.  One of our goals is automate these files, So we initially used their official SDK to extract the datas, however, the SDK they provided has a lots of issue. They only runs in native JVM which has very slow performance, their API documents are not well written, also, by our testing, the SDK only runs in Linux machines. For dealing these issues, we found another tool which called myokit which is a python toolbox which can modelize the .cellml files to programmable languages such as python, opencl, matlab etc. We spent 40 hours on these case, but fortunately, we have addressed this problem </a:t>
            </a:r>
            <a:endParaRPr/>
          </a:p>
        </p:txBody>
      </p:sp>
      <p:sp>
        <p:nvSpPr>
          <p:cNvPr id="114" name="Google Shape;114;g5573d1238e_0_4: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573d1238e_0_10:notes"/>
          <p:cNvSpPr txBox="1"/>
          <p:nvPr>
            <p:ph idx="1" type="body"/>
          </p:nvPr>
        </p:nvSpPr>
        <p:spPr>
          <a:xfrm>
            <a:off x="700088" y="4410075"/>
            <a:ext cx="5597400" cy="4176600"/>
          </a:xfrm>
          <a:prstGeom prst="rect">
            <a:avLst/>
          </a:prstGeom>
        </p:spPr>
        <p:txBody>
          <a:bodyPr anchorCtr="0" anchor="t" bIns="45775" lIns="91575" spcFirstLastPara="1" rIns="91575" wrap="square" tIns="45775">
            <a:noAutofit/>
          </a:bodyPr>
          <a:lstStyle/>
          <a:p>
            <a:pPr indent="0" lvl="0" marL="0" rtl="0" algn="l">
              <a:spcBef>
                <a:spcPts val="360"/>
              </a:spcBef>
              <a:spcAft>
                <a:spcPts val="0"/>
              </a:spcAft>
              <a:buNone/>
            </a:pPr>
            <a:r>
              <a:rPr lang="en-US"/>
              <a:t>To guarantee the data accuracy,  we need to get cell models from their official website, they used .cellml files to store the cell models, and these files are not programmable.  One of our goals is automate these files, So we initially used their official SDK to extract the datas, however, the SDK they provided has a lots of issue. They only runs in native JVM which has very slow performance, their API documents are not well written, also, by our testing, the SDK only runs in Linux machines. For dealing these issues, we found another tool which called myokit which is a python toolbox which can modelize the .cellml files to programmable languages such as python, opencl, matlab etc. We spent 40 hours on these case, but fortunately, we have addressed this problem </a:t>
            </a:r>
            <a:endParaRPr/>
          </a:p>
        </p:txBody>
      </p:sp>
      <p:sp>
        <p:nvSpPr>
          <p:cNvPr id="121" name="Google Shape;121;g5573d1238e_0_10:notes"/>
          <p:cNvSpPr/>
          <p:nvPr>
            <p:ph idx="2" type="sldImg"/>
          </p:nvPr>
        </p:nvSpPr>
        <p:spPr>
          <a:xfrm>
            <a:off x="1177925" y="696913"/>
            <a:ext cx="4641900" cy="3481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2"/>
          <p:cNvSpPr txBox="1"/>
          <p:nvPr>
            <p:ph type="title"/>
          </p:nvPr>
        </p:nvSpPr>
        <p:spPr>
          <a:xfrm>
            <a:off x="1219200" y="381000"/>
            <a:ext cx="7467600" cy="1600200"/>
          </a:xfrm>
          <a:prstGeom prst="rect">
            <a:avLst/>
          </a:prstGeom>
          <a:noFill/>
          <a:ln>
            <a:noFill/>
          </a:ln>
        </p:spPr>
        <p:txBody>
          <a:bodyPr anchorCtr="0" anchor="ctr" bIns="50800" lIns="50800" spcFirstLastPara="1" rIns="91425" wrap="square" tIns="508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 type="body"/>
          </p:nvPr>
        </p:nvSpPr>
        <p:spPr>
          <a:xfrm>
            <a:off x="1219200" y="1981200"/>
            <a:ext cx="7467600" cy="4876800"/>
          </a:xfrm>
          <a:prstGeom prst="rect">
            <a:avLst/>
          </a:prstGeom>
          <a:noFill/>
          <a:ln>
            <a:noFill/>
          </a:ln>
        </p:spPr>
        <p:txBody>
          <a:bodyPr anchorCtr="0" anchor="t" bIns="50800" lIns="50800" spcFirstLastPara="1" rIns="91425" wrap="square" tIns="50800"/>
          <a:lstStyle>
            <a:lvl1pPr indent="-342900" lvl="0" marL="457200" algn="l">
              <a:spcBef>
                <a:spcPts val="800"/>
              </a:spcBef>
              <a:spcAft>
                <a:spcPts val="0"/>
              </a:spcAft>
              <a:buSzPts val="1800"/>
              <a:buChar char="•"/>
              <a:defRPr/>
            </a:lvl1pPr>
            <a:lvl2pPr indent="-342900" lvl="1" marL="914400" algn="l">
              <a:spcBef>
                <a:spcPts val="7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500"/>
              </a:spcBef>
              <a:spcAft>
                <a:spcPts val="0"/>
              </a:spcAft>
              <a:buSzPts val="1800"/>
              <a:buChar char="–"/>
              <a:defRPr/>
            </a:lvl4pPr>
            <a:lvl5pPr indent="-342900" lvl="4" marL="2286000" algn="l">
              <a:spcBef>
                <a:spcPts val="500"/>
              </a:spcBef>
              <a:spcAft>
                <a:spcPts val="0"/>
              </a:spcAft>
              <a:buSzPts val="1800"/>
              <a:buChar char="»"/>
              <a:defRPr/>
            </a:lvl5pPr>
            <a:lvl6pPr indent="-342900" lvl="5" marL="2743200" algn="l">
              <a:spcBef>
                <a:spcPts val="500"/>
              </a:spcBef>
              <a:spcAft>
                <a:spcPts val="0"/>
              </a:spcAft>
              <a:buSzPts val="1800"/>
              <a:buChar char="»"/>
              <a:defRPr/>
            </a:lvl6pPr>
            <a:lvl7pPr indent="-342900" lvl="6" marL="3200400" algn="l">
              <a:spcBef>
                <a:spcPts val="500"/>
              </a:spcBef>
              <a:spcAft>
                <a:spcPts val="0"/>
              </a:spcAft>
              <a:buSzPts val="1800"/>
              <a:buChar char="»"/>
              <a:defRPr/>
            </a:lvl7pPr>
            <a:lvl8pPr indent="-342900" lvl="7" marL="3657600" algn="l">
              <a:spcBef>
                <a:spcPts val="500"/>
              </a:spcBef>
              <a:spcAft>
                <a:spcPts val="0"/>
              </a:spcAft>
              <a:buSzPts val="1800"/>
              <a:buChar char="»"/>
              <a:defRPr/>
            </a:lvl8pPr>
            <a:lvl9pPr indent="-342900" lvl="8" marL="4114800" algn="l">
              <a:spcBef>
                <a:spcPts val="500"/>
              </a:spcBef>
              <a:spcAft>
                <a:spcPts val="0"/>
              </a:spcAft>
              <a:buSzPts val="1800"/>
              <a:buChar char="»"/>
              <a:defRPr/>
            </a:lvl9pPr>
          </a:lstStyle>
          <a:p/>
        </p:txBody>
      </p:sp>
      <p:sp>
        <p:nvSpPr>
          <p:cNvPr id="16" name="Google Shape;16;p2"/>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2" name="Shape 52"/>
        <p:cNvGrpSpPr/>
        <p:nvPr/>
      </p:nvGrpSpPr>
      <p:grpSpPr>
        <a:xfrm>
          <a:off x="0" y="0"/>
          <a:ext cx="0" cy="0"/>
          <a:chOff x="0" y="0"/>
          <a:chExt cx="0" cy="0"/>
        </a:xfrm>
      </p:grpSpPr>
      <p:sp>
        <p:nvSpPr>
          <p:cNvPr id="53" name="Google Shape;53;p11"/>
          <p:cNvSpPr txBox="1"/>
          <p:nvPr>
            <p:ph type="title"/>
          </p:nvPr>
        </p:nvSpPr>
        <p:spPr>
          <a:xfrm>
            <a:off x="1219200" y="381000"/>
            <a:ext cx="7467600" cy="1600200"/>
          </a:xfrm>
          <a:prstGeom prst="rect">
            <a:avLst/>
          </a:prstGeom>
          <a:noFill/>
          <a:ln>
            <a:noFill/>
          </a:ln>
        </p:spPr>
        <p:txBody>
          <a:bodyPr anchorCtr="0" anchor="ctr" bIns="50800" lIns="50800" spcFirstLastPara="1" rIns="91425" wrap="square" tIns="508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1"/>
          <p:cNvSpPr txBox="1"/>
          <p:nvPr>
            <p:ph idx="1" type="body"/>
          </p:nvPr>
        </p:nvSpPr>
        <p:spPr>
          <a:xfrm rot="5400000">
            <a:off x="2514600" y="685800"/>
            <a:ext cx="4876800" cy="7467600"/>
          </a:xfrm>
          <a:prstGeom prst="rect">
            <a:avLst/>
          </a:prstGeom>
          <a:noFill/>
          <a:ln>
            <a:noFill/>
          </a:ln>
        </p:spPr>
        <p:txBody>
          <a:bodyPr anchorCtr="0" anchor="t" bIns="50800" lIns="50800" spcFirstLastPara="1" rIns="91425" wrap="square" tIns="50800"/>
          <a:lstStyle>
            <a:lvl1pPr indent="-342900" lvl="0" marL="457200" algn="l">
              <a:spcBef>
                <a:spcPts val="800"/>
              </a:spcBef>
              <a:spcAft>
                <a:spcPts val="0"/>
              </a:spcAft>
              <a:buSzPts val="1800"/>
              <a:buChar char="•"/>
              <a:defRPr/>
            </a:lvl1pPr>
            <a:lvl2pPr indent="-342900" lvl="1" marL="914400" algn="l">
              <a:spcBef>
                <a:spcPts val="7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500"/>
              </a:spcBef>
              <a:spcAft>
                <a:spcPts val="0"/>
              </a:spcAft>
              <a:buSzPts val="1800"/>
              <a:buChar char="–"/>
              <a:defRPr/>
            </a:lvl4pPr>
            <a:lvl5pPr indent="-342900" lvl="4" marL="2286000" algn="l">
              <a:spcBef>
                <a:spcPts val="500"/>
              </a:spcBef>
              <a:spcAft>
                <a:spcPts val="0"/>
              </a:spcAft>
              <a:buSzPts val="1800"/>
              <a:buChar char="»"/>
              <a:defRPr/>
            </a:lvl5pPr>
            <a:lvl6pPr indent="-342900" lvl="5" marL="2743200" algn="l">
              <a:spcBef>
                <a:spcPts val="500"/>
              </a:spcBef>
              <a:spcAft>
                <a:spcPts val="0"/>
              </a:spcAft>
              <a:buSzPts val="1800"/>
              <a:buChar char="»"/>
              <a:defRPr/>
            </a:lvl6pPr>
            <a:lvl7pPr indent="-342900" lvl="6" marL="3200400" algn="l">
              <a:spcBef>
                <a:spcPts val="500"/>
              </a:spcBef>
              <a:spcAft>
                <a:spcPts val="0"/>
              </a:spcAft>
              <a:buSzPts val="1800"/>
              <a:buChar char="»"/>
              <a:defRPr/>
            </a:lvl7pPr>
            <a:lvl8pPr indent="-342900" lvl="7" marL="3657600" algn="l">
              <a:spcBef>
                <a:spcPts val="500"/>
              </a:spcBef>
              <a:spcAft>
                <a:spcPts val="0"/>
              </a:spcAft>
              <a:buSzPts val="1800"/>
              <a:buChar char="»"/>
              <a:defRPr/>
            </a:lvl8pPr>
            <a:lvl9pPr indent="-342900" lvl="8" marL="4114800" algn="l">
              <a:spcBef>
                <a:spcPts val="500"/>
              </a:spcBef>
              <a:spcAft>
                <a:spcPts val="0"/>
              </a:spcAft>
              <a:buSzPts val="1800"/>
              <a:buChar char="»"/>
              <a:defRPr/>
            </a:lvl9pPr>
          </a:lstStyle>
          <a:p/>
        </p:txBody>
      </p:sp>
      <p:sp>
        <p:nvSpPr>
          <p:cNvPr id="55" name="Google Shape;55;p11"/>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6" name="Shape 56"/>
        <p:cNvGrpSpPr/>
        <p:nvPr/>
      </p:nvGrpSpPr>
      <p:grpSpPr>
        <a:xfrm>
          <a:off x="0" y="0"/>
          <a:ext cx="0" cy="0"/>
          <a:chOff x="0" y="0"/>
          <a:chExt cx="0" cy="0"/>
        </a:xfrm>
      </p:grpSpPr>
      <p:sp>
        <p:nvSpPr>
          <p:cNvPr id="57" name="Google Shape;57;p12"/>
          <p:cNvSpPr txBox="1"/>
          <p:nvPr>
            <p:ph type="title"/>
          </p:nvPr>
        </p:nvSpPr>
        <p:spPr>
          <a:xfrm rot="5400000">
            <a:off x="4514850" y="2686050"/>
            <a:ext cx="6477000" cy="1866900"/>
          </a:xfrm>
          <a:prstGeom prst="rect">
            <a:avLst/>
          </a:prstGeom>
          <a:noFill/>
          <a:ln>
            <a:noFill/>
          </a:ln>
        </p:spPr>
        <p:txBody>
          <a:bodyPr anchorCtr="0" anchor="ctr" bIns="50800" lIns="50800" spcFirstLastPara="1" rIns="91425" wrap="square" tIns="508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2"/>
          <p:cNvSpPr txBox="1"/>
          <p:nvPr>
            <p:ph idx="1" type="body"/>
          </p:nvPr>
        </p:nvSpPr>
        <p:spPr>
          <a:xfrm rot="5400000">
            <a:off x="704850" y="895350"/>
            <a:ext cx="6477000" cy="5448300"/>
          </a:xfrm>
          <a:prstGeom prst="rect">
            <a:avLst/>
          </a:prstGeom>
          <a:noFill/>
          <a:ln>
            <a:noFill/>
          </a:ln>
        </p:spPr>
        <p:txBody>
          <a:bodyPr anchorCtr="0" anchor="t" bIns="50800" lIns="50800" spcFirstLastPara="1" rIns="91425" wrap="square" tIns="50800"/>
          <a:lstStyle>
            <a:lvl1pPr indent="-342900" lvl="0" marL="457200" algn="l">
              <a:spcBef>
                <a:spcPts val="800"/>
              </a:spcBef>
              <a:spcAft>
                <a:spcPts val="0"/>
              </a:spcAft>
              <a:buSzPts val="1800"/>
              <a:buChar char="•"/>
              <a:defRPr/>
            </a:lvl1pPr>
            <a:lvl2pPr indent="-342900" lvl="1" marL="914400" algn="l">
              <a:spcBef>
                <a:spcPts val="7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500"/>
              </a:spcBef>
              <a:spcAft>
                <a:spcPts val="0"/>
              </a:spcAft>
              <a:buSzPts val="1800"/>
              <a:buChar char="–"/>
              <a:defRPr/>
            </a:lvl4pPr>
            <a:lvl5pPr indent="-342900" lvl="4" marL="2286000" algn="l">
              <a:spcBef>
                <a:spcPts val="500"/>
              </a:spcBef>
              <a:spcAft>
                <a:spcPts val="0"/>
              </a:spcAft>
              <a:buSzPts val="1800"/>
              <a:buChar char="»"/>
              <a:defRPr/>
            </a:lvl5pPr>
            <a:lvl6pPr indent="-342900" lvl="5" marL="2743200" algn="l">
              <a:spcBef>
                <a:spcPts val="500"/>
              </a:spcBef>
              <a:spcAft>
                <a:spcPts val="0"/>
              </a:spcAft>
              <a:buSzPts val="1800"/>
              <a:buChar char="»"/>
              <a:defRPr/>
            </a:lvl6pPr>
            <a:lvl7pPr indent="-342900" lvl="6" marL="3200400" algn="l">
              <a:spcBef>
                <a:spcPts val="500"/>
              </a:spcBef>
              <a:spcAft>
                <a:spcPts val="0"/>
              </a:spcAft>
              <a:buSzPts val="1800"/>
              <a:buChar char="»"/>
              <a:defRPr/>
            </a:lvl7pPr>
            <a:lvl8pPr indent="-342900" lvl="7" marL="3657600" algn="l">
              <a:spcBef>
                <a:spcPts val="500"/>
              </a:spcBef>
              <a:spcAft>
                <a:spcPts val="0"/>
              </a:spcAft>
              <a:buSzPts val="1800"/>
              <a:buChar char="»"/>
              <a:defRPr/>
            </a:lvl8pPr>
            <a:lvl9pPr indent="-342900" lvl="8" marL="4114800" algn="l">
              <a:spcBef>
                <a:spcPts val="500"/>
              </a:spcBef>
              <a:spcAft>
                <a:spcPts val="0"/>
              </a:spcAft>
              <a:buSzPts val="1800"/>
              <a:buChar char="»"/>
              <a:defRPr/>
            </a:lvl9pPr>
          </a:lstStyle>
          <a:p/>
        </p:txBody>
      </p:sp>
      <p:sp>
        <p:nvSpPr>
          <p:cNvPr id="59" name="Google Shape;59;p12"/>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685800" y="2130425"/>
            <a:ext cx="7772400" cy="1470025"/>
          </a:xfrm>
          <a:prstGeom prst="rect">
            <a:avLst/>
          </a:prstGeom>
          <a:noFill/>
          <a:ln>
            <a:noFill/>
          </a:ln>
        </p:spPr>
        <p:txBody>
          <a:bodyPr anchorCtr="0" anchor="ctr" bIns="50800" lIns="50800" spcFirstLastPara="1" rIns="91425" wrap="square" tIns="508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subTitle"/>
          </p:nvPr>
        </p:nvSpPr>
        <p:spPr>
          <a:xfrm>
            <a:off x="1371600" y="3886200"/>
            <a:ext cx="6400800" cy="1752600"/>
          </a:xfrm>
          <a:prstGeom prst="rect">
            <a:avLst/>
          </a:prstGeom>
          <a:noFill/>
          <a:ln>
            <a:noFill/>
          </a:ln>
        </p:spPr>
        <p:txBody>
          <a:bodyPr anchorCtr="0" anchor="t" bIns="50800" lIns="50800" spcFirstLastPara="1" rIns="91425" wrap="square" tIns="50800"/>
          <a:lstStyle>
            <a:lvl1pPr lvl="0" algn="ctr">
              <a:spcBef>
                <a:spcPts val="800"/>
              </a:spcBef>
              <a:spcAft>
                <a:spcPts val="0"/>
              </a:spcAft>
              <a:buSzPts val="3200"/>
              <a:buNone/>
              <a:defRPr/>
            </a:lvl1pPr>
            <a:lvl2pPr lvl="1" algn="ctr">
              <a:spcBef>
                <a:spcPts val="700"/>
              </a:spcBef>
              <a:spcAft>
                <a:spcPts val="0"/>
              </a:spcAft>
              <a:buSzPts val="2800"/>
              <a:buNone/>
              <a:defRPr/>
            </a:lvl2pPr>
            <a:lvl3pPr lvl="2" algn="ctr">
              <a:spcBef>
                <a:spcPts val="600"/>
              </a:spcBef>
              <a:spcAft>
                <a:spcPts val="0"/>
              </a:spcAft>
              <a:buSzPts val="2400"/>
              <a:buNone/>
              <a:defRPr/>
            </a:lvl3pPr>
            <a:lvl4pPr lvl="3" algn="ctr">
              <a:spcBef>
                <a:spcPts val="500"/>
              </a:spcBef>
              <a:spcAft>
                <a:spcPts val="0"/>
              </a:spcAft>
              <a:buSzPts val="2000"/>
              <a:buNone/>
              <a:defRPr/>
            </a:lvl4pPr>
            <a:lvl5pPr lvl="4" algn="ctr">
              <a:spcBef>
                <a:spcPts val="500"/>
              </a:spcBef>
              <a:spcAft>
                <a:spcPts val="0"/>
              </a:spcAft>
              <a:buSzPts val="2000"/>
              <a:buNone/>
              <a:defRPr/>
            </a:lvl5pPr>
            <a:lvl6pPr lvl="5" algn="ctr">
              <a:spcBef>
                <a:spcPts val="500"/>
              </a:spcBef>
              <a:spcAft>
                <a:spcPts val="0"/>
              </a:spcAft>
              <a:buSzPts val="2000"/>
              <a:buNone/>
              <a:defRPr/>
            </a:lvl6pPr>
            <a:lvl7pPr lvl="6" algn="ctr">
              <a:spcBef>
                <a:spcPts val="500"/>
              </a:spcBef>
              <a:spcAft>
                <a:spcPts val="0"/>
              </a:spcAft>
              <a:buSzPts val="2000"/>
              <a:buNone/>
              <a:defRPr/>
            </a:lvl7pPr>
            <a:lvl8pPr lvl="7" algn="ctr">
              <a:spcBef>
                <a:spcPts val="500"/>
              </a:spcBef>
              <a:spcAft>
                <a:spcPts val="0"/>
              </a:spcAft>
              <a:buSzPts val="2000"/>
              <a:buNone/>
              <a:defRPr/>
            </a:lvl8pPr>
            <a:lvl9pPr lvl="8" algn="ctr">
              <a:spcBef>
                <a:spcPts val="500"/>
              </a:spcBef>
              <a:spcAft>
                <a:spcPts val="0"/>
              </a:spcAft>
              <a:buSzPts val="2000"/>
              <a:buNone/>
              <a:defRPr/>
            </a:lvl9pPr>
          </a:lstStyle>
          <a:p/>
        </p:txBody>
      </p:sp>
      <p:sp>
        <p:nvSpPr>
          <p:cNvPr id="20" name="Google Shape;20;p3"/>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4"/>
          <p:cNvSpPr txBox="1"/>
          <p:nvPr>
            <p:ph type="title"/>
          </p:nvPr>
        </p:nvSpPr>
        <p:spPr>
          <a:xfrm>
            <a:off x="722313" y="4406900"/>
            <a:ext cx="7772400" cy="1362075"/>
          </a:xfrm>
          <a:prstGeom prst="rect">
            <a:avLst/>
          </a:prstGeom>
          <a:noFill/>
          <a:ln>
            <a:noFill/>
          </a:ln>
        </p:spPr>
        <p:txBody>
          <a:bodyPr anchorCtr="0" anchor="t" bIns="50800" lIns="50800" spcFirstLastPara="1" rIns="91425" wrap="square" tIns="50800"/>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
          <p:cNvSpPr txBox="1"/>
          <p:nvPr>
            <p:ph idx="1" type="body"/>
          </p:nvPr>
        </p:nvSpPr>
        <p:spPr>
          <a:xfrm>
            <a:off x="722313" y="2906713"/>
            <a:ext cx="7772400" cy="1500187"/>
          </a:xfrm>
          <a:prstGeom prst="rect">
            <a:avLst/>
          </a:prstGeom>
          <a:noFill/>
          <a:ln>
            <a:noFill/>
          </a:ln>
        </p:spPr>
        <p:txBody>
          <a:bodyPr anchorCtr="0" anchor="b" bIns="50800" lIns="50800" spcFirstLastPara="1" rIns="91425" wrap="square" tIns="50800"/>
          <a:lstStyle>
            <a:lvl1pPr indent="-228600" lvl="0" marL="457200" algn="l">
              <a:spcBef>
                <a:spcPts val="800"/>
              </a:spcBef>
              <a:spcAft>
                <a:spcPts val="0"/>
              </a:spcAft>
              <a:buSzPts val="2000"/>
              <a:buNone/>
              <a:defRPr sz="2000"/>
            </a:lvl1pPr>
            <a:lvl2pPr indent="-228600" lvl="1" marL="914400" algn="l">
              <a:spcBef>
                <a:spcPts val="700"/>
              </a:spcBef>
              <a:spcAft>
                <a:spcPts val="0"/>
              </a:spcAft>
              <a:buSzPts val="1800"/>
              <a:buNone/>
              <a:defRPr sz="1800"/>
            </a:lvl2pPr>
            <a:lvl3pPr indent="-228600" lvl="2" marL="1371600" algn="l">
              <a:spcBef>
                <a:spcPts val="600"/>
              </a:spcBef>
              <a:spcAft>
                <a:spcPts val="0"/>
              </a:spcAft>
              <a:buSzPts val="1600"/>
              <a:buNone/>
              <a:defRPr sz="1600"/>
            </a:lvl3pPr>
            <a:lvl4pPr indent="-228600" lvl="3" marL="1828800" algn="l">
              <a:spcBef>
                <a:spcPts val="500"/>
              </a:spcBef>
              <a:spcAft>
                <a:spcPts val="0"/>
              </a:spcAft>
              <a:buSzPts val="1400"/>
              <a:buNone/>
              <a:defRPr sz="1400"/>
            </a:lvl4pPr>
            <a:lvl5pPr indent="-228600" lvl="4" marL="2286000" algn="l">
              <a:spcBef>
                <a:spcPts val="500"/>
              </a:spcBef>
              <a:spcAft>
                <a:spcPts val="0"/>
              </a:spcAft>
              <a:buSzPts val="1400"/>
              <a:buNone/>
              <a:defRPr sz="1400"/>
            </a:lvl5pPr>
            <a:lvl6pPr indent="-228600" lvl="5" marL="2743200" algn="l">
              <a:spcBef>
                <a:spcPts val="500"/>
              </a:spcBef>
              <a:spcAft>
                <a:spcPts val="0"/>
              </a:spcAft>
              <a:buSzPts val="1400"/>
              <a:buNone/>
              <a:defRPr sz="1400"/>
            </a:lvl6pPr>
            <a:lvl7pPr indent="-228600" lvl="6" marL="3200400" algn="l">
              <a:spcBef>
                <a:spcPts val="500"/>
              </a:spcBef>
              <a:spcAft>
                <a:spcPts val="0"/>
              </a:spcAft>
              <a:buSzPts val="1400"/>
              <a:buNone/>
              <a:defRPr sz="1400"/>
            </a:lvl7pPr>
            <a:lvl8pPr indent="-228600" lvl="7" marL="3657600" algn="l">
              <a:spcBef>
                <a:spcPts val="500"/>
              </a:spcBef>
              <a:spcAft>
                <a:spcPts val="0"/>
              </a:spcAft>
              <a:buSzPts val="1400"/>
              <a:buNone/>
              <a:defRPr sz="1400"/>
            </a:lvl8pPr>
            <a:lvl9pPr indent="-228600" lvl="8" marL="4114800" algn="l">
              <a:spcBef>
                <a:spcPts val="500"/>
              </a:spcBef>
              <a:spcAft>
                <a:spcPts val="0"/>
              </a:spcAft>
              <a:buSzPts val="1400"/>
              <a:buNone/>
              <a:defRPr sz="1400"/>
            </a:lvl9pPr>
          </a:lstStyle>
          <a:p/>
        </p:txBody>
      </p:sp>
      <p:sp>
        <p:nvSpPr>
          <p:cNvPr id="24" name="Google Shape;24;p4"/>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5" name="Shape 25"/>
        <p:cNvGrpSpPr/>
        <p:nvPr/>
      </p:nvGrpSpPr>
      <p:grpSpPr>
        <a:xfrm>
          <a:off x="0" y="0"/>
          <a:ext cx="0" cy="0"/>
          <a:chOff x="0" y="0"/>
          <a:chExt cx="0" cy="0"/>
        </a:xfrm>
      </p:grpSpPr>
      <p:sp>
        <p:nvSpPr>
          <p:cNvPr id="26" name="Google Shape;26;p5"/>
          <p:cNvSpPr txBox="1"/>
          <p:nvPr>
            <p:ph type="title"/>
          </p:nvPr>
        </p:nvSpPr>
        <p:spPr>
          <a:xfrm>
            <a:off x="1219200" y="381000"/>
            <a:ext cx="7467600" cy="1600200"/>
          </a:xfrm>
          <a:prstGeom prst="rect">
            <a:avLst/>
          </a:prstGeom>
          <a:noFill/>
          <a:ln>
            <a:noFill/>
          </a:ln>
        </p:spPr>
        <p:txBody>
          <a:bodyPr anchorCtr="0" anchor="ctr" bIns="50800" lIns="50800" spcFirstLastPara="1" rIns="91425" wrap="square" tIns="508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
          <p:cNvSpPr txBox="1"/>
          <p:nvPr>
            <p:ph idx="1" type="body"/>
          </p:nvPr>
        </p:nvSpPr>
        <p:spPr>
          <a:xfrm>
            <a:off x="1219200" y="1981200"/>
            <a:ext cx="3657600" cy="4876800"/>
          </a:xfrm>
          <a:prstGeom prst="rect">
            <a:avLst/>
          </a:prstGeom>
          <a:noFill/>
          <a:ln>
            <a:noFill/>
          </a:ln>
        </p:spPr>
        <p:txBody>
          <a:bodyPr anchorCtr="0" anchor="t" bIns="50800" lIns="50800" spcFirstLastPara="1" rIns="91425" wrap="square" tIns="50800"/>
          <a:lstStyle>
            <a:lvl1pPr indent="-406400" lvl="0" marL="457200" algn="l">
              <a:spcBef>
                <a:spcPts val="800"/>
              </a:spcBef>
              <a:spcAft>
                <a:spcPts val="0"/>
              </a:spcAft>
              <a:buSzPts val="2800"/>
              <a:buChar char="•"/>
              <a:defRPr sz="2800"/>
            </a:lvl1pPr>
            <a:lvl2pPr indent="-381000" lvl="1" marL="914400" algn="l">
              <a:spcBef>
                <a:spcPts val="700"/>
              </a:spcBef>
              <a:spcAft>
                <a:spcPts val="0"/>
              </a:spcAft>
              <a:buSzPts val="2400"/>
              <a:buChar char="–"/>
              <a:defRPr sz="2400"/>
            </a:lvl2pPr>
            <a:lvl3pPr indent="-355600" lvl="2" marL="1371600" algn="l">
              <a:spcBef>
                <a:spcPts val="600"/>
              </a:spcBef>
              <a:spcAft>
                <a:spcPts val="0"/>
              </a:spcAft>
              <a:buSzPts val="2000"/>
              <a:buChar char="•"/>
              <a:defRPr sz="2000"/>
            </a:lvl3pPr>
            <a:lvl4pPr indent="-342900" lvl="3" marL="1828800" algn="l">
              <a:spcBef>
                <a:spcPts val="500"/>
              </a:spcBef>
              <a:spcAft>
                <a:spcPts val="0"/>
              </a:spcAft>
              <a:buSzPts val="1800"/>
              <a:buChar char="–"/>
              <a:defRPr sz="1800"/>
            </a:lvl4pPr>
            <a:lvl5pPr indent="-342900" lvl="4" marL="2286000" algn="l">
              <a:spcBef>
                <a:spcPts val="500"/>
              </a:spcBef>
              <a:spcAft>
                <a:spcPts val="0"/>
              </a:spcAft>
              <a:buSzPts val="1800"/>
              <a:buChar char="»"/>
              <a:defRPr sz="1800"/>
            </a:lvl5pPr>
            <a:lvl6pPr indent="-342900" lvl="5" marL="2743200" algn="l">
              <a:spcBef>
                <a:spcPts val="500"/>
              </a:spcBef>
              <a:spcAft>
                <a:spcPts val="0"/>
              </a:spcAft>
              <a:buSzPts val="1800"/>
              <a:buChar char="»"/>
              <a:defRPr sz="1800"/>
            </a:lvl6pPr>
            <a:lvl7pPr indent="-342900" lvl="6" marL="3200400" algn="l">
              <a:spcBef>
                <a:spcPts val="500"/>
              </a:spcBef>
              <a:spcAft>
                <a:spcPts val="0"/>
              </a:spcAft>
              <a:buSzPts val="1800"/>
              <a:buChar char="»"/>
              <a:defRPr sz="1800"/>
            </a:lvl7pPr>
            <a:lvl8pPr indent="-342900" lvl="7" marL="3657600" algn="l">
              <a:spcBef>
                <a:spcPts val="500"/>
              </a:spcBef>
              <a:spcAft>
                <a:spcPts val="0"/>
              </a:spcAft>
              <a:buSzPts val="1800"/>
              <a:buChar char="»"/>
              <a:defRPr sz="1800"/>
            </a:lvl8pPr>
            <a:lvl9pPr indent="-342900" lvl="8" marL="4114800" algn="l">
              <a:spcBef>
                <a:spcPts val="500"/>
              </a:spcBef>
              <a:spcAft>
                <a:spcPts val="0"/>
              </a:spcAft>
              <a:buSzPts val="1800"/>
              <a:buChar char="»"/>
              <a:defRPr sz="1800"/>
            </a:lvl9pPr>
          </a:lstStyle>
          <a:p/>
        </p:txBody>
      </p:sp>
      <p:sp>
        <p:nvSpPr>
          <p:cNvPr id="28" name="Google Shape;28;p5"/>
          <p:cNvSpPr txBox="1"/>
          <p:nvPr>
            <p:ph idx="2" type="body"/>
          </p:nvPr>
        </p:nvSpPr>
        <p:spPr>
          <a:xfrm>
            <a:off x="5029200" y="1981200"/>
            <a:ext cx="3657600" cy="4876800"/>
          </a:xfrm>
          <a:prstGeom prst="rect">
            <a:avLst/>
          </a:prstGeom>
          <a:noFill/>
          <a:ln>
            <a:noFill/>
          </a:ln>
        </p:spPr>
        <p:txBody>
          <a:bodyPr anchorCtr="0" anchor="t" bIns="50800" lIns="50800" spcFirstLastPara="1" rIns="91425" wrap="square" tIns="50800"/>
          <a:lstStyle>
            <a:lvl1pPr indent="-406400" lvl="0" marL="457200" algn="l">
              <a:spcBef>
                <a:spcPts val="800"/>
              </a:spcBef>
              <a:spcAft>
                <a:spcPts val="0"/>
              </a:spcAft>
              <a:buSzPts val="2800"/>
              <a:buChar char="•"/>
              <a:defRPr sz="2800"/>
            </a:lvl1pPr>
            <a:lvl2pPr indent="-381000" lvl="1" marL="914400" algn="l">
              <a:spcBef>
                <a:spcPts val="700"/>
              </a:spcBef>
              <a:spcAft>
                <a:spcPts val="0"/>
              </a:spcAft>
              <a:buSzPts val="2400"/>
              <a:buChar char="–"/>
              <a:defRPr sz="2400"/>
            </a:lvl2pPr>
            <a:lvl3pPr indent="-355600" lvl="2" marL="1371600" algn="l">
              <a:spcBef>
                <a:spcPts val="600"/>
              </a:spcBef>
              <a:spcAft>
                <a:spcPts val="0"/>
              </a:spcAft>
              <a:buSzPts val="2000"/>
              <a:buChar char="•"/>
              <a:defRPr sz="2000"/>
            </a:lvl3pPr>
            <a:lvl4pPr indent="-342900" lvl="3" marL="1828800" algn="l">
              <a:spcBef>
                <a:spcPts val="500"/>
              </a:spcBef>
              <a:spcAft>
                <a:spcPts val="0"/>
              </a:spcAft>
              <a:buSzPts val="1800"/>
              <a:buChar char="–"/>
              <a:defRPr sz="1800"/>
            </a:lvl4pPr>
            <a:lvl5pPr indent="-342900" lvl="4" marL="2286000" algn="l">
              <a:spcBef>
                <a:spcPts val="500"/>
              </a:spcBef>
              <a:spcAft>
                <a:spcPts val="0"/>
              </a:spcAft>
              <a:buSzPts val="1800"/>
              <a:buChar char="»"/>
              <a:defRPr sz="1800"/>
            </a:lvl5pPr>
            <a:lvl6pPr indent="-342900" lvl="5" marL="2743200" algn="l">
              <a:spcBef>
                <a:spcPts val="500"/>
              </a:spcBef>
              <a:spcAft>
                <a:spcPts val="0"/>
              </a:spcAft>
              <a:buSzPts val="1800"/>
              <a:buChar char="»"/>
              <a:defRPr sz="1800"/>
            </a:lvl6pPr>
            <a:lvl7pPr indent="-342900" lvl="6" marL="3200400" algn="l">
              <a:spcBef>
                <a:spcPts val="500"/>
              </a:spcBef>
              <a:spcAft>
                <a:spcPts val="0"/>
              </a:spcAft>
              <a:buSzPts val="1800"/>
              <a:buChar char="»"/>
              <a:defRPr sz="1800"/>
            </a:lvl7pPr>
            <a:lvl8pPr indent="-342900" lvl="7" marL="3657600" algn="l">
              <a:spcBef>
                <a:spcPts val="500"/>
              </a:spcBef>
              <a:spcAft>
                <a:spcPts val="0"/>
              </a:spcAft>
              <a:buSzPts val="1800"/>
              <a:buChar char="»"/>
              <a:defRPr sz="1800"/>
            </a:lvl8pPr>
            <a:lvl9pPr indent="-342900" lvl="8" marL="4114800" algn="l">
              <a:spcBef>
                <a:spcPts val="500"/>
              </a:spcBef>
              <a:spcAft>
                <a:spcPts val="0"/>
              </a:spcAft>
              <a:buSzPts val="1800"/>
              <a:buChar char="»"/>
              <a:defRPr sz="1800"/>
            </a:lvl9pPr>
          </a:lstStyle>
          <a:p/>
        </p:txBody>
      </p:sp>
      <p:sp>
        <p:nvSpPr>
          <p:cNvPr id="29" name="Google Shape;29;p5"/>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0" name="Shape 30"/>
        <p:cNvGrpSpPr/>
        <p:nvPr/>
      </p:nvGrpSpPr>
      <p:grpSpPr>
        <a:xfrm>
          <a:off x="0" y="0"/>
          <a:ext cx="0" cy="0"/>
          <a:chOff x="0" y="0"/>
          <a:chExt cx="0" cy="0"/>
        </a:xfrm>
      </p:grpSpPr>
      <p:sp>
        <p:nvSpPr>
          <p:cNvPr id="31" name="Google Shape;31;p6"/>
          <p:cNvSpPr txBox="1"/>
          <p:nvPr>
            <p:ph type="title"/>
          </p:nvPr>
        </p:nvSpPr>
        <p:spPr>
          <a:xfrm>
            <a:off x="457200" y="274638"/>
            <a:ext cx="8229600" cy="1143000"/>
          </a:xfrm>
          <a:prstGeom prst="rect">
            <a:avLst/>
          </a:prstGeom>
          <a:noFill/>
          <a:ln>
            <a:noFill/>
          </a:ln>
        </p:spPr>
        <p:txBody>
          <a:bodyPr anchorCtr="0" anchor="ctr" bIns="50800" lIns="50800" spcFirstLastPara="1" rIns="91425" wrap="square" tIns="508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
          <p:cNvSpPr txBox="1"/>
          <p:nvPr>
            <p:ph idx="1" type="body"/>
          </p:nvPr>
        </p:nvSpPr>
        <p:spPr>
          <a:xfrm>
            <a:off x="457200" y="1535113"/>
            <a:ext cx="4040188" cy="639762"/>
          </a:xfrm>
          <a:prstGeom prst="rect">
            <a:avLst/>
          </a:prstGeom>
          <a:noFill/>
          <a:ln>
            <a:noFill/>
          </a:ln>
        </p:spPr>
        <p:txBody>
          <a:bodyPr anchorCtr="0" anchor="b" bIns="50800" lIns="50800" spcFirstLastPara="1" rIns="91425" wrap="square" tIns="50800"/>
          <a:lstStyle>
            <a:lvl1pPr indent="-228600" lvl="0" marL="457200" algn="l">
              <a:spcBef>
                <a:spcPts val="800"/>
              </a:spcBef>
              <a:spcAft>
                <a:spcPts val="0"/>
              </a:spcAft>
              <a:buSzPts val="240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600"/>
              <a:buNone/>
              <a:defRPr b="1" sz="1600"/>
            </a:lvl5pPr>
            <a:lvl6pPr indent="-228600" lvl="5" marL="2743200" algn="l">
              <a:spcBef>
                <a:spcPts val="500"/>
              </a:spcBef>
              <a:spcAft>
                <a:spcPts val="0"/>
              </a:spcAft>
              <a:buSzPts val="1600"/>
              <a:buNone/>
              <a:defRPr b="1" sz="1600"/>
            </a:lvl6pPr>
            <a:lvl7pPr indent="-228600" lvl="6" marL="3200400" algn="l">
              <a:spcBef>
                <a:spcPts val="500"/>
              </a:spcBef>
              <a:spcAft>
                <a:spcPts val="0"/>
              </a:spcAft>
              <a:buSzPts val="1600"/>
              <a:buNone/>
              <a:defRPr b="1" sz="1600"/>
            </a:lvl7pPr>
            <a:lvl8pPr indent="-228600" lvl="7" marL="3657600" algn="l">
              <a:spcBef>
                <a:spcPts val="500"/>
              </a:spcBef>
              <a:spcAft>
                <a:spcPts val="0"/>
              </a:spcAft>
              <a:buSzPts val="1600"/>
              <a:buNone/>
              <a:defRPr b="1" sz="1600"/>
            </a:lvl8pPr>
            <a:lvl9pPr indent="-228600" lvl="8" marL="4114800" algn="l">
              <a:spcBef>
                <a:spcPts val="500"/>
              </a:spcBef>
              <a:spcAft>
                <a:spcPts val="0"/>
              </a:spcAft>
              <a:buSzPts val="1600"/>
              <a:buNone/>
              <a:defRPr b="1" sz="1600"/>
            </a:lvl9pPr>
          </a:lstStyle>
          <a:p/>
        </p:txBody>
      </p:sp>
      <p:sp>
        <p:nvSpPr>
          <p:cNvPr id="33" name="Google Shape;33;p6"/>
          <p:cNvSpPr txBox="1"/>
          <p:nvPr>
            <p:ph idx="2" type="body"/>
          </p:nvPr>
        </p:nvSpPr>
        <p:spPr>
          <a:xfrm>
            <a:off x="457200" y="2174875"/>
            <a:ext cx="4040188" cy="3951288"/>
          </a:xfrm>
          <a:prstGeom prst="rect">
            <a:avLst/>
          </a:prstGeom>
          <a:noFill/>
          <a:ln>
            <a:noFill/>
          </a:ln>
        </p:spPr>
        <p:txBody>
          <a:bodyPr anchorCtr="0" anchor="t" bIns="50800" lIns="50800" spcFirstLastPara="1" rIns="91425" wrap="square" tIns="50800"/>
          <a:lstStyle>
            <a:lvl1pPr indent="-381000" lvl="0" marL="457200" algn="l">
              <a:spcBef>
                <a:spcPts val="800"/>
              </a:spcBef>
              <a:spcAft>
                <a:spcPts val="0"/>
              </a:spcAft>
              <a:buSzPts val="2400"/>
              <a:buChar char="•"/>
              <a:defRPr sz="2400"/>
            </a:lvl1pPr>
            <a:lvl2pPr indent="-355600" lvl="1" marL="914400" algn="l">
              <a:spcBef>
                <a:spcPts val="700"/>
              </a:spcBef>
              <a:spcAft>
                <a:spcPts val="0"/>
              </a:spcAft>
              <a:buSzPts val="2000"/>
              <a:buChar char="–"/>
              <a:defRPr sz="2000"/>
            </a:lvl2pPr>
            <a:lvl3pPr indent="-342900" lvl="2" marL="1371600" algn="l">
              <a:spcBef>
                <a:spcPts val="600"/>
              </a:spcBef>
              <a:spcAft>
                <a:spcPts val="0"/>
              </a:spcAft>
              <a:buSzPts val="1800"/>
              <a:buChar char="•"/>
              <a:defRPr sz="1800"/>
            </a:lvl3pPr>
            <a:lvl4pPr indent="-330200" lvl="3" marL="1828800" algn="l">
              <a:spcBef>
                <a:spcPts val="500"/>
              </a:spcBef>
              <a:spcAft>
                <a:spcPts val="0"/>
              </a:spcAft>
              <a:buSzPts val="1600"/>
              <a:buChar char="–"/>
              <a:defRPr sz="1600"/>
            </a:lvl4pPr>
            <a:lvl5pPr indent="-330200" lvl="4" marL="2286000" algn="l">
              <a:spcBef>
                <a:spcPts val="500"/>
              </a:spcBef>
              <a:spcAft>
                <a:spcPts val="0"/>
              </a:spcAft>
              <a:buSzPts val="1600"/>
              <a:buChar char="»"/>
              <a:defRPr sz="1600"/>
            </a:lvl5pPr>
            <a:lvl6pPr indent="-330200" lvl="5" marL="2743200" algn="l">
              <a:spcBef>
                <a:spcPts val="500"/>
              </a:spcBef>
              <a:spcAft>
                <a:spcPts val="0"/>
              </a:spcAft>
              <a:buSzPts val="1600"/>
              <a:buChar char="»"/>
              <a:defRPr sz="1600"/>
            </a:lvl6pPr>
            <a:lvl7pPr indent="-330200" lvl="6" marL="3200400" algn="l">
              <a:spcBef>
                <a:spcPts val="500"/>
              </a:spcBef>
              <a:spcAft>
                <a:spcPts val="0"/>
              </a:spcAft>
              <a:buSzPts val="1600"/>
              <a:buChar char="»"/>
              <a:defRPr sz="1600"/>
            </a:lvl7pPr>
            <a:lvl8pPr indent="-330200" lvl="7" marL="3657600" algn="l">
              <a:spcBef>
                <a:spcPts val="500"/>
              </a:spcBef>
              <a:spcAft>
                <a:spcPts val="0"/>
              </a:spcAft>
              <a:buSzPts val="1600"/>
              <a:buChar char="»"/>
              <a:defRPr sz="1600"/>
            </a:lvl8pPr>
            <a:lvl9pPr indent="-330200" lvl="8" marL="4114800" algn="l">
              <a:spcBef>
                <a:spcPts val="500"/>
              </a:spcBef>
              <a:spcAft>
                <a:spcPts val="0"/>
              </a:spcAft>
              <a:buSzPts val="1600"/>
              <a:buChar char="»"/>
              <a:defRPr sz="1600"/>
            </a:lvl9pPr>
          </a:lstStyle>
          <a:p/>
        </p:txBody>
      </p:sp>
      <p:sp>
        <p:nvSpPr>
          <p:cNvPr id="34" name="Google Shape;34;p6"/>
          <p:cNvSpPr txBox="1"/>
          <p:nvPr>
            <p:ph idx="3" type="body"/>
          </p:nvPr>
        </p:nvSpPr>
        <p:spPr>
          <a:xfrm>
            <a:off x="4645025" y="1535113"/>
            <a:ext cx="4041775" cy="639762"/>
          </a:xfrm>
          <a:prstGeom prst="rect">
            <a:avLst/>
          </a:prstGeom>
          <a:noFill/>
          <a:ln>
            <a:noFill/>
          </a:ln>
        </p:spPr>
        <p:txBody>
          <a:bodyPr anchorCtr="0" anchor="b" bIns="50800" lIns="50800" spcFirstLastPara="1" rIns="91425" wrap="square" tIns="50800"/>
          <a:lstStyle>
            <a:lvl1pPr indent="-228600" lvl="0" marL="457200" algn="l">
              <a:spcBef>
                <a:spcPts val="800"/>
              </a:spcBef>
              <a:spcAft>
                <a:spcPts val="0"/>
              </a:spcAft>
              <a:buSzPts val="240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600"/>
              <a:buNone/>
              <a:defRPr b="1" sz="1600"/>
            </a:lvl5pPr>
            <a:lvl6pPr indent="-228600" lvl="5" marL="2743200" algn="l">
              <a:spcBef>
                <a:spcPts val="500"/>
              </a:spcBef>
              <a:spcAft>
                <a:spcPts val="0"/>
              </a:spcAft>
              <a:buSzPts val="1600"/>
              <a:buNone/>
              <a:defRPr b="1" sz="1600"/>
            </a:lvl6pPr>
            <a:lvl7pPr indent="-228600" lvl="6" marL="3200400" algn="l">
              <a:spcBef>
                <a:spcPts val="500"/>
              </a:spcBef>
              <a:spcAft>
                <a:spcPts val="0"/>
              </a:spcAft>
              <a:buSzPts val="1600"/>
              <a:buNone/>
              <a:defRPr b="1" sz="1600"/>
            </a:lvl7pPr>
            <a:lvl8pPr indent="-228600" lvl="7" marL="3657600" algn="l">
              <a:spcBef>
                <a:spcPts val="500"/>
              </a:spcBef>
              <a:spcAft>
                <a:spcPts val="0"/>
              </a:spcAft>
              <a:buSzPts val="1600"/>
              <a:buNone/>
              <a:defRPr b="1" sz="1600"/>
            </a:lvl8pPr>
            <a:lvl9pPr indent="-228600" lvl="8" marL="4114800" algn="l">
              <a:spcBef>
                <a:spcPts val="500"/>
              </a:spcBef>
              <a:spcAft>
                <a:spcPts val="0"/>
              </a:spcAft>
              <a:buSzPts val="1600"/>
              <a:buNone/>
              <a:defRPr b="1" sz="1600"/>
            </a:lvl9pPr>
          </a:lstStyle>
          <a:p/>
        </p:txBody>
      </p:sp>
      <p:sp>
        <p:nvSpPr>
          <p:cNvPr id="35" name="Google Shape;35;p6"/>
          <p:cNvSpPr txBox="1"/>
          <p:nvPr>
            <p:ph idx="4" type="body"/>
          </p:nvPr>
        </p:nvSpPr>
        <p:spPr>
          <a:xfrm>
            <a:off x="4645025" y="2174875"/>
            <a:ext cx="4041775" cy="3951288"/>
          </a:xfrm>
          <a:prstGeom prst="rect">
            <a:avLst/>
          </a:prstGeom>
          <a:noFill/>
          <a:ln>
            <a:noFill/>
          </a:ln>
        </p:spPr>
        <p:txBody>
          <a:bodyPr anchorCtr="0" anchor="t" bIns="50800" lIns="50800" spcFirstLastPara="1" rIns="91425" wrap="square" tIns="50800"/>
          <a:lstStyle>
            <a:lvl1pPr indent="-381000" lvl="0" marL="457200" algn="l">
              <a:spcBef>
                <a:spcPts val="800"/>
              </a:spcBef>
              <a:spcAft>
                <a:spcPts val="0"/>
              </a:spcAft>
              <a:buSzPts val="2400"/>
              <a:buChar char="•"/>
              <a:defRPr sz="2400"/>
            </a:lvl1pPr>
            <a:lvl2pPr indent="-355600" lvl="1" marL="914400" algn="l">
              <a:spcBef>
                <a:spcPts val="700"/>
              </a:spcBef>
              <a:spcAft>
                <a:spcPts val="0"/>
              </a:spcAft>
              <a:buSzPts val="2000"/>
              <a:buChar char="–"/>
              <a:defRPr sz="2000"/>
            </a:lvl2pPr>
            <a:lvl3pPr indent="-342900" lvl="2" marL="1371600" algn="l">
              <a:spcBef>
                <a:spcPts val="600"/>
              </a:spcBef>
              <a:spcAft>
                <a:spcPts val="0"/>
              </a:spcAft>
              <a:buSzPts val="1800"/>
              <a:buChar char="•"/>
              <a:defRPr sz="1800"/>
            </a:lvl3pPr>
            <a:lvl4pPr indent="-330200" lvl="3" marL="1828800" algn="l">
              <a:spcBef>
                <a:spcPts val="500"/>
              </a:spcBef>
              <a:spcAft>
                <a:spcPts val="0"/>
              </a:spcAft>
              <a:buSzPts val="1600"/>
              <a:buChar char="–"/>
              <a:defRPr sz="1600"/>
            </a:lvl4pPr>
            <a:lvl5pPr indent="-330200" lvl="4" marL="2286000" algn="l">
              <a:spcBef>
                <a:spcPts val="500"/>
              </a:spcBef>
              <a:spcAft>
                <a:spcPts val="0"/>
              </a:spcAft>
              <a:buSzPts val="1600"/>
              <a:buChar char="»"/>
              <a:defRPr sz="1600"/>
            </a:lvl5pPr>
            <a:lvl6pPr indent="-330200" lvl="5" marL="2743200" algn="l">
              <a:spcBef>
                <a:spcPts val="500"/>
              </a:spcBef>
              <a:spcAft>
                <a:spcPts val="0"/>
              </a:spcAft>
              <a:buSzPts val="1600"/>
              <a:buChar char="»"/>
              <a:defRPr sz="1600"/>
            </a:lvl6pPr>
            <a:lvl7pPr indent="-330200" lvl="6" marL="3200400" algn="l">
              <a:spcBef>
                <a:spcPts val="500"/>
              </a:spcBef>
              <a:spcAft>
                <a:spcPts val="0"/>
              </a:spcAft>
              <a:buSzPts val="1600"/>
              <a:buChar char="»"/>
              <a:defRPr sz="1600"/>
            </a:lvl7pPr>
            <a:lvl8pPr indent="-330200" lvl="7" marL="3657600" algn="l">
              <a:spcBef>
                <a:spcPts val="500"/>
              </a:spcBef>
              <a:spcAft>
                <a:spcPts val="0"/>
              </a:spcAft>
              <a:buSzPts val="1600"/>
              <a:buChar char="»"/>
              <a:defRPr sz="1600"/>
            </a:lvl8pPr>
            <a:lvl9pPr indent="-330200" lvl="8" marL="4114800" algn="l">
              <a:spcBef>
                <a:spcPts val="500"/>
              </a:spcBef>
              <a:spcAft>
                <a:spcPts val="0"/>
              </a:spcAft>
              <a:buSzPts val="1600"/>
              <a:buChar char="»"/>
              <a:defRPr sz="1600"/>
            </a:lvl9pPr>
          </a:lstStyle>
          <a:p/>
        </p:txBody>
      </p:sp>
      <p:sp>
        <p:nvSpPr>
          <p:cNvPr id="36" name="Google Shape;36;p6"/>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 name="Shape 37"/>
        <p:cNvGrpSpPr/>
        <p:nvPr/>
      </p:nvGrpSpPr>
      <p:grpSpPr>
        <a:xfrm>
          <a:off x="0" y="0"/>
          <a:ext cx="0" cy="0"/>
          <a:chOff x="0" y="0"/>
          <a:chExt cx="0" cy="0"/>
        </a:xfrm>
      </p:grpSpPr>
      <p:sp>
        <p:nvSpPr>
          <p:cNvPr id="38" name="Google Shape;38;p7"/>
          <p:cNvSpPr txBox="1"/>
          <p:nvPr>
            <p:ph type="title"/>
          </p:nvPr>
        </p:nvSpPr>
        <p:spPr>
          <a:xfrm>
            <a:off x="1219200" y="381000"/>
            <a:ext cx="7467600" cy="1600200"/>
          </a:xfrm>
          <a:prstGeom prst="rect">
            <a:avLst/>
          </a:prstGeom>
          <a:noFill/>
          <a:ln>
            <a:noFill/>
          </a:ln>
        </p:spPr>
        <p:txBody>
          <a:bodyPr anchorCtr="0" anchor="ctr" bIns="50800" lIns="50800" spcFirstLastPara="1" rIns="91425" wrap="square" tIns="508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0" name="Shape 40"/>
        <p:cNvGrpSpPr/>
        <p:nvPr/>
      </p:nvGrpSpPr>
      <p:grpSpPr>
        <a:xfrm>
          <a:off x="0" y="0"/>
          <a:ext cx="0" cy="0"/>
          <a:chOff x="0" y="0"/>
          <a:chExt cx="0" cy="0"/>
        </a:xfrm>
      </p:grpSpPr>
      <p:sp>
        <p:nvSpPr>
          <p:cNvPr id="41" name="Google Shape;41;p8"/>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2" name="Shape 42"/>
        <p:cNvGrpSpPr/>
        <p:nvPr/>
      </p:nvGrpSpPr>
      <p:grpSpPr>
        <a:xfrm>
          <a:off x="0" y="0"/>
          <a:ext cx="0" cy="0"/>
          <a:chOff x="0" y="0"/>
          <a:chExt cx="0" cy="0"/>
        </a:xfrm>
      </p:grpSpPr>
      <p:sp>
        <p:nvSpPr>
          <p:cNvPr id="43" name="Google Shape;43;p9"/>
          <p:cNvSpPr txBox="1"/>
          <p:nvPr>
            <p:ph type="title"/>
          </p:nvPr>
        </p:nvSpPr>
        <p:spPr>
          <a:xfrm>
            <a:off x="457200" y="273050"/>
            <a:ext cx="3008313" cy="1162050"/>
          </a:xfrm>
          <a:prstGeom prst="rect">
            <a:avLst/>
          </a:prstGeom>
          <a:noFill/>
          <a:ln>
            <a:noFill/>
          </a:ln>
        </p:spPr>
        <p:txBody>
          <a:bodyPr anchorCtr="0" anchor="b" bIns="50800" lIns="50800" spcFirstLastPara="1" rIns="91425" wrap="square" tIns="50800"/>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9"/>
          <p:cNvSpPr txBox="1"/>
          <p:nvPr>
            <p:ph idx="1" type="body"/>
          </p:nvPr>
        </p:nvSpPr>
        <p:spPr>
          <a:xfrm>
            <a:off x="3575050" y="273050"/>
            <a:ext cx="5111750" cy="5853113"/>
          </a:xfrm>
          <a:prstGeom prst="rect">
            <a:avLst/>
          </a:prstGeom>
          <a:noFill/>
          <a:ln>
            <a:noFill/>
          </a:ln>
        </p:spPr>
        <p:txBody>
          <a:bodyPr anchorCtr="0" anchor="t" bIns="50800" lIns="50800" spcFirstLastPara="1" rIns="91425" wrap="square" tIns="50800"/>
          <a:lstStyle>
            <a:lvl1pPr indent="-431800" lvl="0" marL="457200" algn="l">
              <a:spcBef>
                <a:spcPts val="800"/>
              </a:spcBef>
              <a:spcAft>
                <a:spcPts val="0"/>
              </a:spcAft>
              <a:buSzPts val="3200"/>
              <a:buChar char="•"/>
              <a:defRPr sz="3200"/>
            </a:lvl1pPr>
            <a:lvl2pPr indent="-406400" lvl="1" marL="914400" algn="l">
              <a:spcBef>
                <a:spcPts val="700"/>
              </a:spcBef>
              <a:spcAft>
                <a:spcPts val="0"/>
              </a:spcAft>
              <a:buSzPts val="2800"/>
              <a:buChar char="–"/>
              <a:defRPr sz="2800"/>
            </a:lvl2pPr>
            <a:lvl3pPr indent="-381000" lvl="2" marL="1371600" algn="l">
              <a:spcBef>
                <a:spcPts val="600"/>
              </a:spcBef>
              <a:spcAft>
                <a:spcPts val="0"/>
              </a:spcAft>
              <a:buSzPts val="2400"/>
              <a:buChar char="•"/>
              <a:defRPr sz="2400"/>
            </a:lvl3pPr>
            <a:lvl4pPr indent="-355600" lvl="3" marL="1828800" algn="l">
              <a:spcBef>
                <a:spcPts val="500"/>
              </a:spcBef>
              <a:spcAft>
                <a:spcPts val="0"/>
              </a:spcAft>
              <a:buSzPts val="2000"/>
              <a:buChar char="–"/>
              <a:defRPr sz="2000"/>
            </a:lvl4pPr>
            <a:lvl5pPr indent="-355600" lvl="4" marL="2286000" algn="l">
              <a:spcBef>
                <a:spcPts val="500"/>
              </a:spcBef>
              <a:spcAft>
                <a:spcPts val="0"/>
              </a:spcAft>
              <a:buSzPts val="2000"/>
              <a:buChar char="»"/>
              <a:defRPr sz="2000"/>
            </a:lvl5pPr>
            <a:lvl6pPr indent="-355600" lvl="5" marL="2743200" algn="l">
              <a:spcBef>
                <a:spcPts val="500"/>
              </a:spcBef>
              <a:spcAft>
                <a:spcPts val="0"/>
              </a:spcAft>
              <a:buSzPts val="2000"/>
              <a:buChar char="»"/>
              <a:defRPr sz="2000"/>
            </a:lvl6pPr>
            <a:lvl7pPr indent="-355600" lvl="6" marL="3200400" algn="l">
              <a:spcBef>
                <a:spcPts val="500"/>
              </a:spcBef>
              <a:spcAft>
                <a:spcPts val="0"/>
              </a:spcAft>
              <a:buSzPts val="2000"/>
              <a:buChar char="»"/>
              <a:defRPr sz="2000"/>
            </a:lvl7pPr>
            <a:lvl8pPr indent="-355600" lvl="7" marL="3657600" algn="l">
              <a:spcBef>
                <a:spcPts val="500"/>
              </a:spcBef>
              <a:spcAft>
                <a:spcPts val="0"/>
              </a:spcAft>
              <a:buSzPts val="2000"/>
              <a:buChar char="»"/>
              <a:defRPr sz="2000"/>
            </a:lvl8pPr>
            <a:lvl9pPr indent="-355600" lvl="8" marL="4114800" algn="l">
              <a:spcBef>
                <a:spcPts val="500"/>
              </a:spcBef>
              <a:spcAft>
                <a:spcPts val="0"/>
              </a:spcAft>
              <a:buSzPts val="2000"/>
              <a:buChar char="»"/>
              <a:defRPr sz="2000"/>
            </a:lvl9pPr>
          </a:lstStyle>
          <a:p/>
        </p:txBody>
      </p:sp>
      <p:sp>
        <p:nvSpPr>
          <p:cNvPr id="45" name="Google Shape;45;p9"/>
          <p:cNvSpPr txBox="1"/>
          <p:nvPr>
            <p:ph idx="2" type="body"/>
          </p:nvPr>
        </p:nvSpPr>
        <p:spPr>
          <a:xfrm>
            <a:off x="457200" y="1435100"/>
            <a:ext cx="3008313" cy="4691063"/>
          </a:xfrm>
          <a:prstGeom prst="rect">
            <a:avLst/>
          </a:prstGeom>
          <a:noFill/>
          <a:ln>
            <a:noFill/>
          </a:ln>
        </p:spPr>
        <p:txBody>
          <a:bodyPr anchorCtr="0" anchor="t" bIns="50800" lIns="50800" spcFirstLastPara="1" rIns="91425" wrap="square" tIns="50800"/>
          <a:lstStyle>
            <a:lvl1pPr indent="-228600" lvl="0" marL="457200" algn="l">
              <a:spcBef>
                <a:spcPts val="80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500"/>
              </a:spcBef>
              <a:spcAft>
                <a:spcPts val="0"/>
              </a:spcAft>
              <a:buSzPts val="900"/>
              <a:buNone/>
              <a:defRPr sz="900"/>
            </a:lvl4pPr>
            <a:lvl5pPr indent="-228600" lvl="4" marL="2286000" algn="l">
              <a:spcBef>
                <a:spcPts val="500"/>
              </a:spcBef>
              <a:spcAft>
                <a:spcPts val="0"/>
              </a:spcAft>
              <a:buSzPts val="900"/>
              <a:buNone/>
              <a:defRPr sz="900"/>
            </a:lvl5pPr>
            <a:lvl6pPr indent="-228600" lvl="5" marL="2743200" algn="l">
              <a:spcBef>
                <a:spcPts val="500"/>
              </a:spcBef>
              <a:spcAft>
                <a:spcPts val="0"/>
              </a:spcAft>
              <a:buSzPts val="900"/>
              <a:buNone/>
              <a:defRPr sz="900"/>
            </a:lvl6pPr>
            <a:lvl7pPr indent="-228600" lvl="6" marL="3200400" algn="l">
              <a:spcBef>
                <a:spcPts val="500"/>
              </a:spcBef>
              <a:spcAft>
                <a:spcPts val="0"/>
              </a:spcAft>
              <a:buSzPts val="900"/>
              <a:buNone/>
              <a:defRPr sz="900"/>
            </a:lvl7pPr>
            <a:lvl8pPr indent="-228600" lvl="7" marL="3657600" algn="l">
              <a:spcBef>
                <a:spcPts val="500"/>
              </a:spcBef>
              <a:spcAft>
                <a:spcPts val="0"/>
              </a:spcAft>
              <a:buSzPts val="900"/>
              <a:buNone/>
              <a:defRPr sz="900"/>
            </a:lvl8pPr>
            <a:lvl9pPr indent="-228600" lvl="8" marL="4114800" algn="l">
              <a:spcBef>
                <a:spcPts val="500"/>
              </a:spcBef>
              <a:spcAft>
                <a:spcPts val="0"/>
              </a:spcAft>
              <a:buSzPts val="900"/>
              <a:buNone/>
              <a:defRPr sz="900"/>
            </a:lvl9pPr>
          </a:lstStyle>
          <a:p/>
        </p:txBody>
      </p:sp>
      <p:sp>
        <p:nvSpPr>
          <p:cNvPr id="46" name="Google Shape;46;p9"/>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7" name="Shape 47"/>
        <p:cNvGrpSpPr/>
        <p:nvPr/>
      </p:nvGrpSpPr>
      <p:grpSpPr>
        <a:xfrm>
          <a:off x="0" y="0"/>
          <a:ext cx="0" cy="0"/>
          <a:chOff x="0" y="0"/>
          <a:chExt cx="0" cy="0"/>
        </a:xfrm>
      </p:grpSpPr>
      <p:sp>
        <p:nvSpPr>
          <p:cNvPr id="48" name="Google Shape;48;p10"/>
          <p:cNvSpPr txBox="1"/>
          <p:nvPr>
            <p:ph type="title"/>
          </p:nvPr>
        </p:nvSpPr>
        <p:spPr>
          <a:xfrm>
            <a:off x="1792288" y="4800600"/>
            <a:ext cx="5486400" cy="566738"/>
          </a:xfrm>
          <a:prstGeom prst="rect">
            <a:avLst/>
          </a:prstGeom>
          <a:noFill/>
          <a:ln>
            <a:noFill/>
          </a:ln>
        </p:spPr>
        <p:txBody>
          <a:bodyPr anchorCtr="0" anchor="b" bIns="50800" lIns="50800" spcFirstLastPara="1" rIns="91425" wrap="square" tIns="50800"/>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
          <p:cNvSpPr/>
          <p:nvPr>
            <p:ph idx="2" type="pic"/>
          </p:nvPr>
        </p:nvSpPr>
        <p:spPr>
          <a:xfrm>
            <a:off x="1792288" y="612775"/>
            <a:ext cx="5486400" cy="4114800"/>
          </a:xfrm>
          <a:prstGeom prst="rect">
            <a:avLst/>
          </a:prstGeom>
          <a:noFill/>
          <a:ln>
            <a:noFill/>
          </a:ln>
        </p:spPr>
        <p:txBody>
          <a:bodyPr anchorCtr="0" anchor="t" bIns="50800" lIns="50800" spcFirstLastPara="1" rIns="91425" wrap="square" tIns="50800"/>
          <a:lstStyle>
            <a:lvl1pPr lvl="0" marR="0" rtl="0" algn="l">
              <a:spcBef>
                <a:spcPts val="800"/>
              </a:spcBef>
              <a:spcAft>
                <a:spcPts val="0"/>
              </a:spcAft>
              <a:buClr>
                <a:srgbClr val="007E01"/>
              </a:buClr>
              <a:buSzPts val="3200"/>
              <a:buFont typeface="Times"/>
              <a:buNone/>
              <a:defRPr b="1" i="0" sz="3200" u="none" cap="none" strike="noStrike">
                <a:solidFill>
                  <a:schemeClr val="dk1"/>
                </a:solidFill>
                <a:latin typeface="Arial"/>
                <a:ea typeface="Arial"/>
                <a:cs typeface="Arial"/>
                <a:sym typeface="Arial"/>
              </a:defRPr>
            </a:lvl1pPr>
            <a:lvl2pPr lvl="1" marR="0" rtl="0" algn="l">
              <a:spcBef>
                <a:spcPts val="700"/>
              </a:spcBef>
              <a:spcAft>
                <a:spcPts val="0"/>
              </a:spcAft>
              <a:buClr>
                <a:srgbClr val="007E01"/>
              </a:buClr>
              <a:buSzPts val="2800"/>
              <a:buFont typeface="Times"/>
              <a:buNone/>
              <a:defRPr b="1" i="0" sz="2800" u="none" cap="none" strike="noStrike">
                <a:solidFill>
                  <a:schemeClr val="dk1"/>
                </a:solidFill>
                <a:latin typeface="Arial"/>
                <a:ea typeface="Arial"/>
                <a:cs typeface="Arial"/>
                <a:sym typeface="Arial"/>
              </a:defRPr>
            </a:lvl2pPr>
            <a:lvl3pPr lvl="2" marR="0" rtl="0" algn="l">
              <a:spcBef>
                <a:spcPts val="600"/>
              </a:spcBef>
              <a:spcAft>
                <a:spcPts val="0"/>
              </a:spcAft>
              <a:buClr>
                <a:srgbClr val="007E01"/>
              </a:buClr>
              <a:buSzPts val="2400"/>
              <a:buFont typeface="Times"/>
              <a:buNone/>
              <a:defRPr b="1" i="0" sz="2400" u="none" cap="none" strike="noStrike">
                <a:solidFill>
                  <a:schemeClr val="dk1"/>
                </a:solidFill>
                <a:latin typeface="Arial"/>
                <a:ea typeface="Arial"/>
                <a:cs typeface="Arial"/>
                <a:sym typeface="Arial"/>
              </a:defRPr>
            </a:lvl3pPr>
            <a:lvl4pPr lvl="3" marR="0" rtl="0" algn="l">
              <a:spcBef>
                <a:spcPts val="500"/>
              </a:spcBef>
              <a:spcAft>
                <a:spcPts val="0"/>
              </a:spcAft>
              <a:buClr>
                <a:srgbClr val="007E01"/>
              </a:buClr>
              <a:buSzPts val="2000"/>
              <a:buFont typeface="Times"/>
              <a:buNone/>
              <a:defRPr b="1" i="0" sz="2000" u="none" cap="none" strike="noStrike">
                <a:solidFill>
                  <a:schemeClr val="dk1"/>
                </a:solidFill>
                <a:latin typeface="Arial"/>
                <a:ea typeface="Arial"/>
                <a:cs typeface="Arial"/>
                <a:sym typeface="Arial"/>
              </a:defRPr>
            </a:lvl4pPr>
            <a:lvl5pPr lvl="4" marR="0" rtl="0" algn="l">
              <a:spcBef>
                <a:spcPts val="500"/>
              </a:spcBef>
              <a:spcAft>
                <a:spcPts val="0"/>
              </a:spcAft>
              <a:buClr>
                <a:srgbClr val="007E01"/>
              </a:buClr>
              <a:buSzPts val="2000"/>
              <a:buFont typeface="Times"/>
              <a:buNone/>
              <a:defRPr b="1" i="0" sz="2000" u="none" cap="none" strike="noStrike">
                <a:solidFill>
                  <a:schemeClr val="dk1"/>
                </a:solidFill>
                <a:latin typeface="Arial"/>
                <a:ea typeface="Arial"/>
                <a:cs typeface="Arial"/>
                <a:sym typeface="Arial"/>
              </a:defRPr>
            </a:lvl5pPr>
            <a:lvl6pPr lvl="5" marR="0" rtl="0" algn="l">
              <a:spcBef>
                <a:spcPts val="500"/>
              </a:spcBef>
              <a:spcAft>
                <a:spcPts val="0"/>
              </a:spcAft>
              <a:buClr>
                <a:srgbClr val="007E01"/>
              </a:buClr>
              <a:buSzPts val="2000"/>
              <a:buFont typeface="Times"/>
              <a:buNone/>
              <a:defRPr b="1" i="0" sz="2000" u="none" cap="none" strike="noStrike">
                <a:solidFill>
                  <a:schemeClr val="dk1"/>
                </a:solidFill>
                <a:latin typeface="Times"/>
                <a:ea typeface="Times"/>
                <a:cs typeface="Times"/>
                <a:sym typeface="Times"/>
              </a:defRPr>
            </a:lvl6pPr>
            <a:lvl7pPr lvl="6" marR="0" rtl="0" algn="l">
              <a:spcBef>
                <a:spcPts val="500"/>
              </a:spcBef>
              <a:spcAft>
                <a:spcPts val="0"/>
              </a:spcAft>
              <a:buClr>
                <a:srgbClr val="007E01"/>
              </a:buClr>
              <a:buSzPts val="2000"/>
              <a:buFont typeface="Times"/>
              <a:buNone/>
              <a:defRPr b="1" i="0" sz="2000" u="none" cap="none" strike="noStrike">
                <a:solidFill>
                  <a:schemeClr val="dk1"/>
                </a:solidFill>
                <a:latin typeface="Times"/>
                <a:ea typeface="Times"/>
                <a:cs typeface="Times"/>
                <a:sym typeface="Times"/>
              </a:defRPr>
            </a:lvl7pPr>
            <a:lvl8pPr lvl="7" marR="0" rtl="0" algn="l">
              <a:spcBef>
                <a:spcPts val="500"/>
              </a:spcBef>
              <a:spcAft>
                <a:spcPts val="0"/>
              </a:spcAft>
              <a:buClr>
                <a:srgbClr val="007E01"/>
              </a:buClr>
              <a:buSzPts val="2000"/>
              <a:buFont typeface="Times"/>
              <a:buNone/>
              <a:defRPr b="1" i="0" sz="2000" u="none" cap="none" strike="noStrike">
                <a:solidFill>
                  <a:schemeClr val="dk1"/>
                </a:solidFill>
                <a:latin typeface="Times"/>
                <a:ea typeface="Times"/>
                <a:cs typeface="Times"/>
                <a:sym typeface="Times"/>
              </a:defRPr>
            </a:lvl8pPr>
            <a:lvl9pPr lvl="8" marR="0" rtl="0" algn="l">
              <a:spcBef>
                <a:spcPts val="500"/>
              </a:spcBef>
              <a:spcAft>
                <a:spcPts val="0"/>
              </a:spcAft>
              <a:buClr>
                <a:srgbClr val="007E01"/>
              </a:buClr>
              <a:buSzPts val="2000"/>
              <a:buFont typeface="Times"/>
              <a:buNone/>
              <a:defRPr b="1" i="0" sz="2000" u="none" cap="none" strike="noStrike">
                <a:solidFill>
                  <a:schemeClr val="dk1"/>
                </a:solidFill>
                <a:latin typeface="Times"/>
                <a:ea typeface="Times"/>
                <a:cs typeface="Times"/>
                <a:sym typeface="Times"/>
              </a:defRPr>
            </a:lvl9pPr>
          </a:lstStyle>
          <a:p/>
        </p:txBody>
      </p:sp>
      <p:sp>
        <p:nvSpPr>
          <p:cNvPr id="50" name="Google Shape;50;p10"/>
          <p:cNvSpPr txBox="1"/>
          <p:nvPr>
            <p:ph idx="1" type="body"/>
          </p:nvPr>
        </p:nvSpPr>
        <p:spPr>
          <a:xfrm>
            <a:off x="1792288" y="5367338"/>
            <a:ext cx="5486400" cy="804862"/>
          </a:xfrm>
          <a:prstGeom prst="rect">
            <a:avLst/>
          </a:prstGeom>
          <a:noFill/>
          <a:ln>
            <a:noFill/>
          </a:ln>
        </p:spPr>
        <p:txBody>
          <a:bodyPr anchorCtr="0" anchor="t" bIns="50800" lIns="50800" spcFirstLastPara="1" rIns="91425" wrap="square" tIns="50800"/>
          <a:lstStyle>
            <a:lvl1pPr indent="-228600" lvl="0" marL="457200" algn="l">
              <a:spcBef>
                <a:spcPts val="80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500"/>
              </a:spcBef>
              <a:spcAft>
                <a:spcPts val="0"/>
              </a:spcAft>
              <a:buSzPts val="900"/>
              <a:buNone/>
              <a:defRPr sz="900"/>
            </a:lvl4pPr>
            <a:lvl5pPr indent="-228600" lvl="4" marL="2286000" algn="l">
              <a:spcBef>
                <a:spcPts val="500"/>
              </a:spcBef>
              <a:spcAft>
                <a:spcPts val="0"/>
              </a:spcAft>
              <a:buSzPts val="900"/>
              <a:buNone/>
              <a:defRPr sz="900"/>
            </a:lvl5pPr>
            <a:lvl6pPr indent="-228600" lvl="5" marL="2743200" algn="l">
              <a:spcBef>
                <a:spcPts val="500"/>
              </a:spcBef>
              <a:spcAft>
                <a:spcPts val="0"/>
              </a:spcAft>
              <a:buSzPts val="900"/>
              <a:buNone/>
              <a:defRPr sz="900"/>
            </a:lvl6pPr>
            <a:lvl7pPr indent="-228600" lvl="6" marL="3200400" algn="l">
              <a:spcBef>
                <a:spcPts val="500"/>
              </a:spcBef>
              <a:spcAft>
                <a:spcPts val="0"/>
              </a:spcAft>
              <a:buSzPts val="900"/>
              <a:buNone/>
              <a:defRPr sz="900"/>
            </a:lvl7pPr>
            <a:lvl8pPr indent="-228600" lvl="7" marL="3657600" algn="l">
              <a:spcBef>
                <a:spcPts val="500"/>
              </a:spcBef>
              <a:spcAft>
                <a:spcPts val="0"/>
              </a:spcAft>
              <a:buSzPts val="900"/>
              <a:buNone/>
              <a:defRPr sz="900"/>
            </a:lvl8pPr>
            <a:lvl9pPr indent="-228600" lvl="8" marL="4114800" algn="l">
              <a:spcBef>
                <a:spcPts val="500"/>
              </a:spcBef>
              <a:spcAft>
                <a:spcPts val="0"/>
              </a:spcAft>
              <a:buSzPts val="900"/>
              <a:buNone/>
              <a:defRPr sz="900"/>
            </a:lvl9pPr>
          </a:lstStyle>
          <a:p/>
        </p:txBody>
      </p:sp>
      <p:sp>
        <p:nvSpPr>
          <p:cNvPr id="51" name="Google Shape;51;p10"/>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219200" y="381000"/>
            <a:ext cx="7467600" cy="1600200"/>
          </a:xfrm>
          <a:prstGeom prst="rect">
            <a:avLst/>
          </a:prstGeom>
          <a:noFill/>
          <a:ln>
            <a:noFill/>
          </a:ln>
        </p:spPr>
        <p:txBody>
          <a:bodyPr anchorCtr="0" anchor="ctr" bIns="50800" lIns="50800" spcFirstLastPara="1" rIns="91425" wrap="square" tIns="50800"/>
          <a:lstStyle>
            <a:lvl1pPr lvl="0" marR="0" rtl="0" algn="l">
              <a:spcBef>
                <a:spcPts val="0"/>
              </a:spcBef>
              <a:spcAft>
                <a:spcPts val="0"/>
              </a:spcAft>
              <a:buSzPts val="1400"/>
              <a:buNone/>
              <a:defRPr b="1" i="0" sz="4400" u="none" cap="none" strike="noStrike">
                <a:solidFill>
                  <a:srgbClr val="007E01"/>
                </a:solidFill>
                <a:latin typeface="Times"/>
                <a:ea typeface="Times"/>
                <a:cs typeface="Times"/>
                <a:sym typeface="Times"/>
              </a:defRPr>
            </a:lvl1pPr>
            <a:lvl2pPr lvl="1" marR="0" rtl="0" algn="l">
              <a:spcBef>
                <a:spcPts val="0"/>
              </a:spcBef>
              <a:spcAft>
                <a:spcPts val="0"/>
              </a:spcAft>
              <a:buSzPts val="1400"/>
              <a:buNone/>
              <a:defRPr b="1" i="0" sz="4400" u="none" cap="none" strike="noStrike">
                <a:solidFill>
                  <a:srgbClr val="007E01"/>
                </a:solidFill>
                <a:latin typeface="Times"/>
                <a:ea typeface="Times"/>
                <a:cs typeface="Times"/>
                <a:sym typeface="Times"/>
              </a:defRPr>
            </a:lvl2pPr>
            <a:lvl3pPr lvl="2" marR="0" rtl="0" algn="l">
              <a:spcBef>
                <a:spcPts val="0"/>
              </a:spcBef>
              <a:spcAft>
                <a:spcPts val="0"/>
              </a:spcAft>
              <a:buSzPts val="1400"/>
              <a:buNone/>
              <a:defRPr b="1" i="0" sz="4400" u="none" cap="none" strike="noStrike">
                <a:solidFill>
                  <a:srgbClr val="007E01"/>
                </a:solidFill>
                <a:latin typeface="Times"/>
                <a:ea typeface="Times"/>
                <a:cs typeface="Times"/>
                <a:sym typeface="Times"/>
              </a:defRPr>
            </a:lvl3pPr>
            <a:lvl4pPr lvl="3" marR="0" rtl="0" algn="l">
              <a:spcBef>
                <a:spcPts val="0"/>
              </a:spcBef>
              <a:spcAft>
                <a:spcPts val="0"/>
              </a:spcAft>
              <a:buSzPts val="1400"/>
              <a:buNone/>
              <a:defRPr b="1" i="0" sz="4400" u="none" cap="none" strike="noStrike">
                <a:solidFill>
                  <a:srgbClr val="007E01"/>
                </a:solidFill>
                <a:latin typeface="Times"/>
                <a:ea typeface="Times"/>
                <a:cs typeface="Times"/>
                <a:sym typeface="Times"/>
              </a:defRPr>
            </a:lvl4pPr>
            <a:lvl5pPr lvl="4" marR="0" rtl="0" algn="l">
              <a:spcBef>
                <a:spcPts val="0"/>
              </a:spcBef>
              <a:spcAft>
                <a:spcPts val="0"/>
              </a:spcAft>
              <a:buSzPts val="1400"/>
              <a:buNone/>
              <a:defRPr b="1" i="0" sz="4400" u="none" cap="none" strike="noStrike">
                <a:solidFill>
                  <a:srgbClr val="007E01"/>
                </a:solidFill>
                <a:latin typeface="Times"/>
                <a:ea typeface="Times"/>
                <a:cs typeface="Times"/>
                <a:sym typeface="Times"/>
              </a:defRPr>
            </a:lvl5pPr>
            <a:lvl6pPr lvl="5" marR="0" rtl="0" algn="l">
              <a:spcBef>
                <a:spcPts val="0"/>
              </a:spcBef>
              <a:spcAft>
                <a:spcPts val="0"/>
              </a:spcAft>
              <a:buSzPts val="1400"/>
              <a:buNone/>
              <a:defRPr b="1" i="0" sz="4400" u="none" cap="none" strike="noStrike">
                <a:solidFill>
                  <a:srgbClr val="007E01"/>
                </a:solidFill>
                <a:latin typeface="Times"/>
                <a:ea typeface="Times"/>
                <a:cs typeface="Times"/>
                <a:sym typeface="Times"/>
              </a:defRPr>
            </a:lvl6pPr>
            <a:lvl7pPr lvl="6" marR="0" rtl="0" algn="l">
              <a:spcBef>
                <a:spcPts val="0"/>
              </a:spcBef>
              <a:spcAft>
                <a:spcPts val="0"/>
              </a:spcAft>
              <a:buSzPts val="1400"/>
              <a:buNone/>
              <a:defRPr b="1" i="0" sz="4400" u="none" cap="none" strike="noStrike">
                <a:solidFill>
                  <a:srgbClr val="007E01"/>
                </a:solidFill>
                <a:latin typeface="Times"/>
                <a:ea typeface="Times"/>
                <a:cs typeface="Times"/>
                <a:sym typeface="Times"/>
              </a:defRPr>
            </a:lvl7pPr>
            <a:lvl8pPr lvl="7" marR="0" rtl="0" algn="l">
              <a:spcBef>
                <a:spcPts val="0"/>
              </a:spcBef>
              <a:spcAft>
                <a:spcPts val="0"/>
              </a:spcAft>
              <a:buSzPts val="1400"/>
              <a:buNone/>
              <a:defRPr b="1" i="0" sz="4400" u="none" cap="none" strike="noStrike">
                <a:solidFill>
                  <a:srgbClr val="007E01"/>
                </a:solidFill>
                <a:latin typeface="Times"/>
                <a:ea typeface="Times"/>
                <a:cs typeface="Times"/>
                <a:sym typeface="Times"/>
              </a:defRPr>
            </a:lvl8pPr>
            <a:lvl9pPr lvl="8" marR="0" rtl="0" algn="l">
              <a:spcBef>
                <a:spcPts val="0"/>
              </a:spcBef>
              <a:spcAft>
                <a:spcPts val="0"/>
              </a:spcAft>
              <a:buSzPts val="1400"/>
              <a:buNone/>
              <a:defRPr b="1" i="0" sz="4400" u="none" cap="none" strike="noStrike">
                <a:solidFill>
                  <a:srgbClr val="007E01"/>
                </a:solidFill>
                <a:latin typeface="Times"/>
                <a:ea typeface="Times"/>
                <a:cs typeface="Times"/>
                <a:sym typeface="Times"/>
              </a:defRPr>
            </a:lvl9pPr>
          </a:lstStyle>
          <a:p/>
        </p:txBody>
      </p:sp>
      <p:sp>
        <p:nvSpPr>
          <p:cNvPr id="11" name="Google Shape;11;p1"/>
          <p:cNvSpPr txBox="1"/>
          <p:nvPr>
            <p:ph idx="1" type="body"/>
          </p:nvPr>
        </p:nvSpPr>
        <p:spPr>
          <a:xfrm>
            <a:off x="1219200" y="1981200"/>
            <a:ext cx="7467600" cy="4876800"/>
          </a:xfrm>
          <a:prstGeom prst="rect">
            <a:avLst/>
          </a:prstGeom>
          <a:noFill/>
          <a:ln>
            <a:noFill/>
          </a:ln>
        </p:spPr>
        <p:txBody>
          <a:bodyPr anchorCtr="0" anchor="t" bIns="50800" lIns="50800" spcFirstLastPara="1" rIns="91425" wrap="square" tIns="50800"/>
          <a:lstStyle>
            <a:lvl1pPr indent="-431800" lvl="0" marL="457200" marR="0" rtl="0" algn="l">
              <a:spcBef>
                <a:spcPts val="800"/>
              </a:spcBef>
              <a:spcAft>
                <a:spcPts val="0"/>
              </a:spcAft>
              <a:buClr>
                <a:srgbClr val="007E01"/>
              </a:buClr>
              <a:buSzPts val="3200"/>
              <a:buFont typeface="Times"/>
              <a:buChar char="•"/>
              <a:defRPr b="1" i="0" sz="3200" u="none" cap="none" strike="noStrike">
                <a:solidFill>
                  <a:schemeClr val="dk1"/>
                </a:solidFill>
                <a:latin typeface="Arial"/>
                <a:ea typeface="Arial"/>
                <a:cs typeface="Arial"/>
                <a:sym typeface="Arial"/>
              </a:defRPr>
            </a:lvl1pPr>
            <a:lvl2pPr indent="-406400" lvl="1" marL="914400" marR="0" rtl="0" algn="l">
              <a:spcBef>
                <a:spcPts val="700"/>
              </a:spcBef>
              <a:spcAft>
                <a:spcPts val="0"/>
              </a:spcAft>
              <a:buClr>
                <a:srgbClr val="007E01"/>
              </a:buClr>
              <a:buSzPts val="2800"/>
              <a:buFont typeface="Times"/>
              <a:buChar char="–"/>
              <a:defRPr b="1" i="0" sz="2800" u="none" cap="none" strike="noStrike">
                <a:solidFill>
                  <a:schemeClr val="dk1"/>
                </a:solidFill>
                <a:latin typeface="Arial"/>
                <a:ea typeface="Arial"/>
                <a:cs typeface="Arial"/>
                <a:sym typeface="Arial"/>
              </a:defRPr>
            </a:lvl2pPr>
            <a:lvl3pPr indent="-381000" lvl="2" marL="1371600" marR="0" rtl="0" algn="l">
              <a:spcBef>
                <a:spcPts val="600"/>
              </a:spcBef>
              <a:spcAft>
                <a:spcPts val="0"/>
              </a:spcAft>
              <a:buClr>
                <a:srgbClr val="007E01"/>
              </a:buClr>
              <a:buSzPts val="2400"/>
              <a:buFont typeface="Times"/>
              <a:buChar char="•"/>
              <a:defRPr b="1" i="0" sz="2400" u="none" cap="none" strike="noStrike">
                <a:solidFill>
                  <a:schemeClr val="dk1"/>
                </a:solidFill>
                <a:latin typeface="Arial"/>
                <a:ea typeface="Arial"/>
                <a:cs typeface="Arial"/>
                <a:sym typeface="Arial"/>
              </a:defRPr>
            </a:lvl3pPr>
            <a:lvl4pPr indent="-355600" lvl="3" marL="1828800" marR="0" rtl="0" algn="l">
              <a:spcBef>
                <a:spcPts val="500"/>
              </a:spcBef>
              <a:spcAft>
                <a:spcPts val="0"/>
              </a:spcAft>
              <a:buClr>
                <a:srgbClr val="007E01"/>
              </a:buClr>
              <a:buSzPts val="2000"/>
              <a:buFont typeface="Times"/>
              <a:buChar char="–"/>
              <a:defRPr b="1" i="0" sz="2000" u="none" cap="none" strike="noStrike">
                <a:solidFill>
                  <a:schemeClr val="dk1"/>
                </a:solidFill>
                <a:latin typeface="Arial"/>
                <a:ea typeface="Arial"/>
                <a:cs typeface="Arial"/>
                <a:sym typeface="Arial"/>
              </a:defRPr>
            </a:lvl4pPr>
            <a:lvl5pPr indent="-355600" lvl="4" marL="2286000" marR="0" rtl="0" algn="l">
              <a:spcBef>
                <a:spcPts val="500"/>
              </a:spcBef>
              <a:spcAft>
                <a:spcPts val="0"/>
              </a:spcAft>
              <a:buClr>
                <a:srgbClr val="007E01"/>
              </a:buClr>
              <a:buSzPts val="2000"/>
              <a:buFont typeface="Times"/>
              <a:buChar char="»"/>
              <a:defRPr b="1" i="0" sz="2000" u="none" cap="none" strike="noStrike">
                <a:solidFill>
                  <a:schemeClr val="dk1"/>
                </a:solidFill>
                <a:latin typeface="Arial"/>
                <a:ea typeface="Arial"/>
                <a:cs typeface="Arial"/>
                <a:sym typeface="Arial"/>
              </a:defRPr>
            </a:lvl5pPr>
            <a:lvl6pPr indent="-355600" lvl="5" marL="2743200" marR="0" rtl="0" algn="l">
              <a:spcBef>
                <a:spcPts val="500"/>
              </a:spcBef>
              <a:spcAft>
                <a:spcPts val="0"/>
              </a:spcAft>
              <a:buClr>
                <a:srgbClr val="007E01"/>
              </a:buClr>
              <a:buSzPts val="2000"/>
              <a:buFont typeface="Times"/>
              <a:buChar char="»"/>
              <a:defRPr b="1" i="0" sz="2000" u="none" cap="none" strike="noStrike">
                <a:solidFill>
                  <a:schemeClr val="dk1"/>
                </a:solidFill>
                <a:latin typeface="Times"/>
                <a:ea typeface="Times"/>
                <a:cs typeface="Times"/>
                <a:sym typeface="Times"/>
              </a:defRPr>
            </a:lvl6pPr>
            <a:lvl7pPr indent="-355600" lvl="6" marL="3200400" marR="0" rtl="0" algn="l">
              <a:spcBef>
                <a:spcPts val="500"/>
              </a:spcBef>
              <a:spcAft>
                <a:spcPts val="0"/>
              </a:spcAft>
              <a:buClr>
                <a:srgbClr val="007E01"/>
              </a:buClr>
              <a:buSzPts val="2000"/>
              <a:buFont typeface="Times"/>
              <a:buChar char="»"/>
              <a:defRPr b="1" i="0" sz="2000" u="none" cap="none" strike="noStrike">
                <a:solidFill>
                  <a:schemeClr val="dk1"/>
                </a:solidFill>
                <a:latin typeface="Times"/>
                <a:ea typeface="Times"/>
                <a:cs typeface="Times"/>
                <a:sym typeface="Times"/>
              </a:defRPr>
            </a:lvl7pPr>
            <a:lvl8pPr indent="-355600" lvl="7" marL="3657600" marR="0" rtl="0" algn="l">
              <a:spcBef>
                <a:spcPts val="500"/>
              </a:spcBef>
              <a:spcAft>
                <a:spcPts val="0"/>
              </a:spcAft>
              <a:buClr>
                <a:srgbClr val="007E01"/>
              </a:buClr>
              <a:buSzPts val="2000"/>
              <a:buFont typeface="Times"/>
              <a:buChar char="»"/>
              <a:defRPr b="1" i="0" sz="2000" u="none" cap="none" strike="noStrike">
                <a:solidFill>
                  <a:schemeClr val="dk1"/>
                </a:solidFill>
                <a:latin typeface="Times"/>
                <a:ea typeface="Times"/>
                <a:cs typeface="Times"/>
                <a:sym typeface="Times"/>
              </a:defRPr>
            </a:lvl8pPr>
            <a:lvl9pPr indent="-355600" lvl="8" marL="4114800" marR="0" rtl="0" algn="l">
              <a:spcBef>
                <a:spcPts val="500"/>
              </a:spcBef>
              <a:spcAft>
                <a:spcPts val="0"/>
              </a:spcAft>
              <a:buClr>
                <a:srgbClr val="007E01"/>
              </a:buClr>
              <a:buSzPts val="2000"/>
              <a:buFont typeface="Times"/>
              <a:buChar char="»"/>
              <a:defRPr b="1" i="0" sz="2000" u="none" cap="none" strike="noStrike">
                <a:solidFill>
                  <a:schemeClr val="dk1"/>
                </a:solidFill>
                <a:latin typeface="Times"/>
                <a:ea typeface="Times"/>
                <a:cs typeface="Times"/>
                <a:sym typeface="Times"/>
              </a:defRPr>
            </a:lvl9pPr>
          </a:lstStyle>
          <a:p/>
        </p:txBody>
      </p:sp>
      <p:sp>
        <p:nvSpPr>
          <p:cNvPr id="12" name="Google Shape;12;p1"/>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Times"/>
                <a:ea typeface="Times"/>
                <a:cs typeface="Times"/>
                <a:sym typeface="Times"/>
              </a:defRPr>
            </a:lvl1pPr>
            <a:lvl2pPr indent="0" lvl="1" marL="0" marR="0" rtl="0" algn="ctr">
              <a:spcBef>
                <a:spcPts val="0"/>
              </a:spcBef>
              <a:spcAft>
                <a:spcPts val="0"/>
              </a:spcAft>
              <a:buNone/>
              <a:defRPr b="0" i="0" sz="1400" u="none" cap="none" strike="noStrike">
                <a:solidFill>
                  <a:schemeClr val="dk1"/>
                </a:solidFill>
                <a:latin typeface="Times"/>
                <a:ea typeface="Times"/>
                <a:cs typeface="Times"/>
                <a:sym typeface="Times"/>
              </a:defRPr>
            </a:lvl2pPr>
            <a:lvl3pPr indent="0" lvl="2" marL="0" marR="0" rtl="0" algn="ctr">
              <a:spcBef>
                <a:spcPts val="0"/>
              </a:spcBef>
              <a:spcAft>
                <a:spcPts val="0"/>
              </a:spcAft>
              <a:buNone/>
              <a:defRPr b="0" i="0" sz="1400" u="none" cap="none" strike="noStrike">
                <a:solidFill>
                  <a:schemeClr val="dk1"/>
                </a:solidFill>
                <a:latin typeface="Times"/>
                <a:ea typeface="Times"/>
                <a:cs typeface="Times"/>
                <a:sym typeface="Times"/>
              </a:defRPr>
            </a:lvl3pPr>
            <a:lvl4pPr indent="0" lvl="3" marL="0" marR="0" rtl="0" algn="ctr">
              <a:spcBef>
                <a:spcPts val="0"/>
              </a:spcBef>
              <a:spcAft>
                <a:spcPts val="0"/>
              </a:spcAft>
              <a:buNone/>
              <a:defRPr b="0" i="0" sz="1400" u="none" cap="none" strike="noStrike">
                <a:solidFill>
                  <a:schemeClr val="dk1"/>
                </a:solidFill>
                <a:latin typeface="Times"/>
                <a:ea typeface="Times"/>
                <a:cs typeface="Times"/>
                <a:sym typeface="Times"/>
              </a:defRPr>
            </a:lvl4pPr>
            <a:lvl5pPr indent="0" lvl="4" marL="0" marR="0" rtl="0" algn="ctr">
              <a:spcBef>
                <a:spcPts val="0"/>
              </a:spcBef>
              <a:spcAft>
                <a:spcPts val="0"/>
              </a:spcAft>
              <a:buNone/>
              <a:defRPr b="0" i="0" sz="1400" u="none" cap="none" strike="noStrike">
                <a:solidFill>
                  <a:schemeClr val="dk1"/>
                </a:solidFill>
                <a:latin typeface="Times"/>
                <a:ea typeface="Times"/>
                <a:cs typeface="Times"/>
                <a:sym typeface="Times"/>
              </a:defRPr>
            </a:lvl5pPr>
            <a:lvl6pPr indent="0" lvl="5" marL="0" marR="0" rtl="0" algn="ctr">
              <a:spcBef>
                <a:spcPts val="0"/>
              </a:spcBef>
              <a:spcAft>
                <a:spcPts val="0"/>
              </a:spcAft>
              <a:buNone/>
              <a:defRPr b="0" i="0" sz="1400" u="none" cap="none" strike="noStrike">
                <a:solidFill>
                  <a:schemeClr val="dk1"/>
                </a:solidFill>
                <a:latin typeface="Times"/>
                <a:ea typeface="Times"/>
                <a:cs typeface="Times"/>
                <a:sym typeface="Times"/>
              </a:defRPr>
            </a:lvl6pPr>
            <a:lvl7pPr indent="0" lvl="6" marL="0" marR="0" rtl="0" algn="ctr">
              <a:spcBef>
                <a:spcPts val="0"/>
              </a:spcBef>
              <a:spcAft>
                <a:spcPts val="0"/>
              </a:spcAft>
              <a:buNone/>
              <a:defRPr b="0" i="0" sz="1400" u="none" cap="none" strike="noStrike">
                <a:solidFill>
                  <a:schemeClr val="dk1"/>
                </a:solidFill>
                <a:latin typeface="Times"/>
                <a:ea typeface="Times"/>
                <a:cs typeface="Times"/>
                <a:sym typeface="Times"/>
              </a:defRPr>
            </a:lvl7pPr>
            <a:lvl8pPr indent="0" lvl="7" marL="0" marR="0" rtl="0" algn="ctr">
              <a:spcBef>
                <a:spcPts val="0"/>
              </a:spcBef>
              <a:spcAft>
                <a:spcPts val="0"/>
              </a:spcAft>
              <a:buNone/>
              <a:defRPr b="0" i="0" sz="1400" u="none" cap="none" strike="noStrike">
                <a:solidFill>
                  <a:schemeClr val="dk1"/>
                </a:solidFill>
                <a:latin typeface="Times"/>
                <a:ea typeface="Times"/>
                <a:cs typeface="Times"/>
                <a:sym typeface="Times"/>
              </a:defRPr>
            </a:lvl8pPr>
            <a:lvl9pPr indent="0" lvl="8" marL="0" marR="0" rtl="0" algn="ctr">
              <a:spcBef>
                <a:spcPts val="0"/>
              </a:spcBef>
              <a:spcAft>
                <a:spcPts val="0"/>
              </a:spcAft>
              <a:buNone/>
              <a:defRPr b="0" i="0" sz="1400" u="none" cap="none" strike="noStrike">
                <a:solidFill>
                  <a:schemeClr val="dk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gif"/><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gif"/><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gif"/><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gif"/><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2057400" y="1628800"/>
            <a:ext cx="6752700" cy="2345400"/>
          </a:xfrm>
          <a:prstGeom prst="rect">
            <a:avLst/>
          </a:prstGeom>
          <a:noFill/>
          <a:ln>
            <a:noFill/>
          </a:ln>
        </p:spPr>
        <p:txBody>
          <a:bodyPr anchorCtr="0" anchor="ctr" bIns="50800" lIns="50800" spcFirstLastPara="1" rIns="132075" wrap="square" tIns="50800">
            <a:noAutofit/>
          </a:bodyPr>
          <a:lstStyle/>
          <a:p>
            <a:pPr indent="-39688" lvl="0" marL="39688" rtl="0" algn="ctr">
              <a:spcBef>
                <a:spcPts val="0"/>
              </a:spcBef>
              <a:spcAft>
                <a:spcPts val="0"/>
              </a:spcAft>
              <a:buNone/>
            </a:pPr>
            <a:r>
              <a:rPr b="0" lang="en-US" sz="3600"/>
              <a:t>Real-Time Heart Simulation</a:t>
            </a:r>
            <a:endParaRPr sz="3600">
              <a:solidFill>
                <a:srgbClr val="00B050"/>
              </a:solidFill>
              <a:latin typeface="Times"/>
              <a:ea typeface="Times"/>
              <a:cs typeface="Times"/>
              <a:sym typeface="Times"/>
            </a:endParaRPr>
          </a:p>
        </p:txBody>
      </p:sp>
      <p:sp>
        <p:nvSpPr>
          <p:cNvPr id="65" name="Google Shape;65;p13"/>
          <p:cNvSpPr txBox="1"/>
          <p:nvPr>
            <p:ph idx="1" type="body"/>
          </p:nvPr>
        </p:nvSpPr>
        <p:spPr>
          <a:xfrm>
            <a:off x="2057400" y="4293096"/>
            <a:ext cx="6629400" cy="1800200"/>
          </a:xfrm>
          <a:prstGeom prst="rect">
            <a:avLst/>
          </a:prstGeom>
          <a:noFill/>
          <a:ln>
            <a:noFill/>
          </a:ln>
        </p:spPr>
        <p:txBody>
          <a:bodyPr anchorCtr="0" anchor="t" bIns="50800" lIns="50800" spcFirstLastPara="1" rIns="132075" wrap="square" tIns="50800">
            <a:noAutofit/>
          </a:bodyPr>
          <a:lstStyle/>
          <a:p>
            <a:pPr indent="0" lvl="0" marL="39688" rtl="0" algn="ctr">
              <a:spcBef>
                <a:spcPts val="0"/>
              </a:spcBef>
              <a:spcAft>
                <a:spcPts val="0"/>
              </a:spcAft>
              <a:buSzPts val="2800"/>
              <a:buFont typeface="Times"/>
              <a:buNone/>
            </a:pPr>
            <a:r>
              <a:rPr b="0" lang="en-US" sz="2400">
                <a:latin typeface="Arial"/>
                <a:ea typeface="Arial"/>
                <a:cs typeface="Arial"/>
                <a:sym typeface="Arial"/>
              </a:rPr>
              <a:t>Autho</a:t>
            </a:r>
            <a:r>
              <a:rPr b="0" lang="en-US" sz="2400"/>
              <a:t>r: </a:t>
            </a:r>
            <a:r>
              <a:rPr b="0" lang="en-US" sz="2400"/>
              <a:t>Yuecheng Rong &amp; Yinsheng Dong</a:t>
            </a:r>
            <a:r>
              <a:rPr b="0" lang="en-US" sz="2400">
                <a:latin typeface="Arial"/>
                <a:ea typeface="Arial"/>
                <a:cs typeface="Arial"/>
                <a:sym typeface="Arial"/>
              </a:rPr>
              <a:t> </a:t>
            </a:r>
            <a:endParaRPr sz="2400"/>
          </a:p>
          <a:p>
            <a:pPr indent="0" lvl="0" marL="39688" rtl="0" algn="ctr">
              <a:spcBef>
                <a:spcPts val="0"/>
              </a:spcBef>
              <a:spcAft>
                <a:spcPts val="0"/>
              </a:spcAft>
              <a:buSzPts val="2800"/>
              <a:buFont typeface="Times"/>
              <a:buNone/>
            </a:pPr>
            <a:r>
              <a:rPr b="0" lang="en-US" sz="2400">
                <a:latin typeface="Arial"/>
                <a:ea typeface="Arial"/>
                <a:cs typeface="Arial"/>
                <a:sym typeface="Arial"/>
              </a:rPr>
              <a:t>Supervisor: </a:t>
            </a:r>
            <a:r>
              <a:rPr b="0" lang="en-US" sz="2400"/>
              <a:t>Raymond.J.Spiteri</a:t>
            </a:r>
            <a:endParaRPr sz="2400"/>
          </a:p>
          <a:p>
            <a:pPr indent="0" lvl="0" marL="39687" rtl="0" algn="ctr">
              <a:spcBef>
                <a:spcPts val="0"/>
              </a:spcBef>
              <a:spcAft>
                <a:spcPts val="0"/>
              </a:spcAft>
              <a:buSzPts val="2000"/>
              <a:buFont typeface="Times"/>
              <a:buNone/>
            </a:pPr>
            <a:r>
              <a:rPr b="0" lang="en-US" sz="2000">
                <a:latin typeface="Arial"/>
                <a:ea typeface="Arial"/>
                <a:cs typeface="Arial"/>
                <a:sym typeface="Arial"/>
              </a:rPr>
              <a:t>(</a:t>
            </a:r>
            <a:r>
              <a:rPr b="0" lang="en-US" sz="2000"/>
              <a:t>yur013</a:t>
            </a:r>
            <a:r>
              <a:rPr b="0" lang="en-US" sz="2000">
                <a:latin typeface="Arial"/>
                <a:ea typeface="Arial"/>
                <a:cs typeface="Arial"/>
                <a:sym typeface="Arial"/>
              </a:rPr>
              <a:t>@mail.usask.ca, </a:t>
            </a:r>
            <a:r>
              <a:rPr b="0" lang="en-US" sz="2000"/>
              <a:t>11177862</a:t>
            </a:r>
            <a:r>
              <a:rPr b="0" lang="en-US" sz="2000">
                <a:latin typeface="Arial"/>
                <a:ea typeface="Arial"/>
                <a:cs typeface="Arial"/>
                <a:sym typeface="Arial"/>
              </a:rPr>
              <a:t>)</a:t>
            </a:r>
            <a:endParaRPr b="0" sz="2000"/>
          </a:p>
          <a:p>
            <a:pPr indent="0" lvl="0" marL="39687" rtl="0" algn="ctr">
              <a:spcBef>
                <a:spcPts val="0"/>
              </a:spcBef>
              <a:spcAft>
                <a:spcPts val="0"/>
              </a:spcAft>
              <a:buClr>
                <a:schemeClr val="dk1"/>
              </a:buClr>
              <a:buSzPts val="2000"/>
              <a:buFont typeface="Times"/>
              <a:buNone/>
            </a:pPr>
            <a:r>
              <a:rPr b="0" lang="en-US" sz="2000"/>
              <a:t>(yid164@mail.usask.ca, 11148648)</a:t>
            </a:r>
            <a:endParaRPr b="0" sz="2000"/>
          </a:p>
          <a:p>
            <a:pPr indent="0" lvl="0" marL="39688" rtl="0" algn="ctr">
              <a:spcBef>
                <a:spcPts val="0"/>
              </a:spcBef>
              <a:spcAft>
                <a:spcPts val="0"/>
              </a:spcAft>
              <a:buSzPts val="2000"/>
              <a:buFont typeface="Times"/>
              <a:buNone/>
            </a:pPr>
            <a:r>
              <a:rPr b="0" lang="en-US" sz="2000">
                <a:latin typeface="Arial"/>
                <a:ea typeface="Arial"/>
                <a:cs typeface="Arial"/>
                <a:sym typeface="Arial"/>
              </a:rPr>
              <a:t>Department of Computer Science</a:t>
            </a:r>
            <a:endParaRPr b="0" sz="2000">
              <a:latin typeface="Arial"/>
              <a:ea typeface="Arial"/>
              <a:cs typeface="Arial"/>
              <a:sym typeface="Arial"/>
            </a:endParaRPr>
          </a:p>
          <a:p>
            <a:pPr indent="0" lvl="0" marL="39688" rtl="0" algn="l">
              <a:spcBef>
                <a:spcPts val="800"/>
              </a:spcBef>
              <a:spcAft>
                <a:spcPts val="0"/>
              </a:spcAft>
              <a:buSzPts val="2400"/>
              <a:buFont typeface="Times"/>
              <a:buNone/>
            </a:pPr>
            <a:r>
              <a:t/>
            </a:r>
            <a:endParaRPr sz="2400">
              <a:latin typeface="Times"/>
              <a:ea typeface="Times"/>
              <a:cs typeface="Times"/>
              <a:sym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1219200" y="381000"/>
            <a:ext cx="7467600" cy="16002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2800"/>
              <a:t>Milestones We Have Reached </a:t>
            </a:r>
            <a:endParaRPr sz="2800"/>
          </a:p>
        </p:txBody>
      </p:sp>
      <p:sp>
        <p:nvSpPr>
          <p:cNvPr id="132" name="Google Shape;132;p22"/>
          <p:cNvSpPr txBox="1"/>
          <p:nvPr>
            <p:ph idx="1" type="body"/>
          </p:nvPr>
        </p:nvSpPr>
        <p:spPr>
          <a:xfrm>
            <a:off x="1368700" y="1981200"/>
            <a:ext cx="7467600" cy="4876800"/>
          </a:xfrm>
          <a:prstGeom prst="rect">
            <a:avLst/>
          </a:prstGeom>
        </p:spPr>
        <p:txBody>
          <a:bodyPr anchorCtr="0" anchor="t" bIns="50800" lIns="50800" spcFirstLastPara="1" rIns="91425" wrap="square" tIns="50800">
            <a:noAutofit/>
          </a:bodyPr>
          <a:lstStyle/>
          <a:p>
            <a:pPr indent="-368300" lvl="0" marL="457200" rtl="0" algn="l">
              <a:spcBef>
                <a:spcPts val="800"/>
              </a:spcBef>
              <a:spcAft>
                <a:spcPts val="0"/>
              </a:spcAft>
              <a:buSzPts val="2200"/>
              <a:buChar char="●"/>
            </a:pPr>
            <a:r>
              <a:rPr b="0" lang="en-US" sz="2200"/>
              <a:t>We have done decompositions and re-</a:t>
            </a:r>
            <a:r>
              <a:rPr b="0" lang="en-US" sz="2200"/>
              <a:t>integrations of the .cellml files</a:t>
            </a:r>
            <a:r>
              <a:rPr b="0" lang="en-US" sz="2200"/>
              <a:t> to the database on Python.</a:t>
            </a:r>
            <a:endParaRPr b="0" sz="2200"/>
          </a:p>
          <a:p>
            <a:pPr indent="-368300" lvl="0" marL="457200" rtl="0" algn="l">
              <a:spcBef>
                <a:spcPts val="0"/>
              </a:spcBef>
              <a:spcAft>
                <a:spcPts val="0"/>
              </a:spcAft>
              <a:buSzPts val="2200"/>
              <a:buChar char="●"/>
            </a:pPr>
            <a:r>
              <a:rPr b="0" lang="en-US" sz="2200"/>
              <a:t>We made the cell model prototype on WebGL</a:t>
            </a:r>
            <a:endParaRPr b="0" sz="2200"/>
          </a:p>
          <a:p>
            <a:pPr indent="-368300" lvl="0" marL="457200" rtl="0" algn="l">
              <a:spcBef>
                <a:spcPts val="0"/>
              </a:spcBef>
              <a:spcAft>
                <a:spcPts val="0"/>
              </a:spcAft>
              <a:buSzPts val="2200"/>
              <a:buChar char="●"/>
            </a:pPr>
            <a:r>
              <a:rPr b="0" lang="en-US" sz="2200"/>
              <a:t>We made the .cu and .cl kernels for CUDA and OpenCL</a:t>
            </a:r>
            <a:endParaRPr b="0" sz="2200"/>
          </a:p>
          <a:p>
            <a:pPr indent="-368300" lvl="0" marL="457200" rtl="0" algn="l">
              <a:spcBef>
                <a:spcPts val="0"/>
              </a:spcBef>
              <a:spcAft>
                <a:spcPts val="0"/>
              </a:spcAft>
              <a:buSzPts val="2200"/>
              <a:buChar char="●"/>
            </a:pPr>
            <a:r>
              <a:rPr b="0" lang="en-US" sz="2200"/>
              <a:t>We have compared the benchmark on CPU computations and GPU computations on Julia.</a:t>
            </a:r>
            <a:endParaRPr b="0" sz="2200"/>
          </a:p>
          <a:p>
            <a:pPr indent="-368300" lvl="0" marL="457200" rtl="0" algn="l">
              <a:spcBef>
                <a:spcPts val="0"/>
              </a:spcBef>
              <a:spcAft>
                <a:spcPts val="0"/>
              </a:spcAft>
              <a:buSzPts val="2200"/>
              <a:buChar char="●"/>
            </a:pPr>
            <a:r>
              <a:rPr b="0" lang="en-US" sz="2200"/>
              <a:t>We tried 4 ODE solver methods (Euler, RK2, RL, RKC) on CPU</a:t>
            </a:r>
            <a:endParaRPr b="0" sz="2200"/>
          </a:p>
          <a:p>
            <a:pPr indent="-368300" lvl="0" marL="457200" rtl="0" algn="l">
              <a:spcBef>
                <a:spcPts val="0"/>
              </a:spcBef>
              <a:spcAft>
                <a:spcPts val="0"/>
              </a:spcAft>
              <a:buSzPts val="2200"/>
              <a:buChar char="●"/>
            </a:pPr>
            <a:r>
              <a:rPr b="0" lang="en-US" sz="2200"/>
              <a:t>We are implementing Monodomain model and GPU programming  </a:t>
            </a:r>
            <a:endParaRPr b="0" sz="2200"/>
          </a:p>
        </p:txBody>
      </p:sp>
      <p:sp>
        <p:nvSpPr>
          <p:cNvPr id="133" name="Google Shape;133;p22"/>
          <p:cNvSpPr txBox="1"/>
          <p:nvPr>
            <p:ph idx="12" type="sldNum"/>
          </p:nvPr>
        </p:nvSpPr>
        <p:spPr>
          <a:xfrm>
            <a:off x="7588250" y="6248400"/>
            <a:ext cx="5499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en-US"/>
              <a:t>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
        <p:nvSpPr>
          <p:cNvPr id="139" name="Google Shape;139;p23"/>
          <p:cNvSpPr txBox="1"/>
          <p:nvPr>
            <p:ph type="title"/>
          </p:nvPr>
        </p:nvSpPr>
        <p:spPr>
          <a:xfrm>
            <a:off x="1219200" y="381000"/>
            <a:ext cx="7467600" cy="1103784"/>
          </a:xfrm>
          <a:prstGeom prst="rect">
            <a:avLst/>
          </a:prstGeom>
          <a:noFill/>
          <a:ln>
            <a:noFill/>
          </a:ln>
        </p:spPr>
        <p:txBody>
          <a:bodyPr anchorCtr="0" anchor="ctr" bIns="50800" lIns="50800" spcFirstLastPara="1" rIns="132075" wrap="square" tIns="50800">
            <a:noAutofit/>
          </a:bodyPr>
          <a:lstStyle/>
          <a:p>
            <a:pPr indent="0" lvl="0" marL="39688" rtl="0" algn="ctr">
              <a:spcBef>
                <a:spcPts val="0"/>
              </a:spcBef>
              <a:spcAft>
                <a:spcPts val="0"/>
              </a:spcAft>
              <a:buNone/>
            </a:pPr>
            <a:r>
              <a:rPr lang="en-US">
                <a:latin typeface="Arial"/>
                <a:ea typeface="Arial"/>
                <a:cs typeface="Arial"/>
                <a:sym typeface="Arial"/>
              </a:rPr>
              <a:t>Cellml Structure</a:t>
            </a:r>
            <a:endParaRPr>
              <a:latin typeface="Arial"/>
              <a:ea typeface="Arial"/>
              <a:cs typeface="Arial"/>
              <a:sym typeface="Arial"/>
            </a:endParaRPr>
          </a:p>
        </p:txBody>
      </p:sp>
      <p:sp>
        <p:nvSpPr>
          <p:cNvPr id="140" name="Google Shape;140;p23"/>
          <p:cNvSpPr txBox="1"/>
          <p:nvPr>
            <p:ph idx="1" type="body"/>
          </p:nvPr>
        </p:nvSpPr>
        <p:spPr>
          <a:xfrm>
            <a:off x="1259632" y="1484784"/>
            <a:ext cx="7327900" cy="4637112"/>
          </a:xfrm>
          <a:prstGeom prst="rect">
            <a:avLst/>
          </a:prstGeom>
          <a:noFill/>
          <a:ln>
            <a:noFill/>
          </a:ln>
        </p:spPr>
        <p:txBody>
          <a:bodyPr anchorCtr="0" anchor="t" bIns="50800" lIns="50800" spcFirstLastPara="1" rIns="132075" wrap="square" tIns="50800">
            <a:noAutofit/>
          </a:bodyPr>
          <a:lstStyle/>
          <a:p>
            <a:pPr indent="0" lvl="0" marL="0" rtl="0" algn="l">
              <a:spcBef>
                <a:spcPts val="800"/>
              </a:spcBef>
              <a:spcAft>
                <a:spcPts val="0"/>
              </a:spcAft>
              <a:buNone/>
            </a:pPr>
            <a:r>
              <a:rPr lang="en-US" sz="2800"/>
              <a:t>Data Result from .cellml files: </a:t>
            </a:r>
            <a:endParaRPr sz="2800"/>
          </a:p>
          <a:p>
            <a:pPr indent="0" lvl="0" marL="0" rtl="0" algn="l">
              <a:spcBef>
                <a:spcPts val="800"/>
              </a:spcBef>
              <a:spcAft>
                <a:spcPts val="0"/>
              </a:spcAft>
              <a:buNone/>
            </a:pPr>
            <a:r>
              <a:t/>
            </a:r>
            <a:endParaRPr sz="2800"/>
          </a:p>
        </p:txBody>
      </p:sp>
      <p:pic>
        <p:nvPicPr>
          <p:cNvPr id="141" name="Google Shape;141;p23"/>
          <p:cNvPicPr preferRelativeResize="0"/>
          <p:nvPr/>
        </p:nvPicPr>
        <p:blipFill>
          <a:blip r:embed="rId3">
            <a:alphaModFix/>
          </a:blip>
          <a:stretch>
            <a:fillRect/>
          </a:stretch>
        </p:blipFill>
        <p:spPr>
          <a:xfrm>
            <a:off x="1355350" y="2049750"/>
            <a:ext cx="6448394" cy="4528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1378025" y="212825"/>
            <a:ext cx="7021500" cy="13479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2800"/>
              <a:t>Testing </a:t>
            </a:r>
            <a:r>
              <a:rPr lang="en-US" sz="2800"/>
              <a:t>Environment</a:t>
            </a:r>
            <a:r>
              <a:rPr lang="en-US" sz="2800"/>
              <a:t> </a:t>
            </a:r>
            <a:endParaRPr sz="2800"/>
          </a:p>
        </p:txBody>
      </p:sp>
      <p:sp>
        <p:nvSpPr>
          <p:cNvPr id="148" name="Google Shape;148;p24"/>
          <p:cNvSpPr txBox="1"/>
          <p:nvPr>
            <p:ph idx="1" type="body"/>
          </p:nvPr>
        </p:nvSpPr>
        <p:spPr>
          <a:xfrm>
            <a:off x="1322000" y="1560775"/>
            <a:ext cx="7467600" cy="4876800"/>
          </a:xfrm>
          <a:prstGeom prst="rect">
            <a:avLst/>
          </a:prstGeom>
        </p:spPr>
        <p:txBody>
          <a:bodyPr anchorCtr="0" anchor="t" bIns="50800" lIns="50800" spcFirstLastPara="1" rIns="91425" wrap="square" tIns="50800">
            <a:noAutofit/>
          </a:bodyPr>
          <a:lstStyle/>
          <a:p>
            <a:pPr indent="0" lvl="0" marL="0" rtl="0" algn="l">
              <a:spcBef>
                <a:spcPts val="800"/>
              </a:spcBef>
              <a:spcAft>
                <a:spcPts val="0"/>
              </a:spcAft>
              <a:buNone/>
            </a:pPr>
            <a:r>
              <a:rPr lang="en-US" sz="2100"/>
              <a:t>Processor:</a:t>
            </a:r>
            <a:endParaRPr sz="2100"/>
          </a:p>
          <a:p>
            <a:pPr indent="0" lvl="0" marL="0" rtl="0" algn="l">
              <a:spcBef>
                <a:spcPts val="800"/>
              </a:spcBef>
              <a:spcAft>
                <a:spcPts val="0"/>
              </a:spcAft>
              <a:buNone/>
            </a:pPr>
            <a:r>
              <a:rPr i="1" lang="en-US" sz="2100"/>
              <a:t>Intel® Core™ i7-4770K CPU @ 3.50GHz × 8</a:t>
            </a:r>
            <a:endParaRPr i="1" sz="2100"/>
          </a:p>
          <a:p>
            <a:pPr indent="0" lvl="0" marL="0" rtl="0" algn="l">
              <a:spcBef>
                <a:spcPts val="800"/>
              </a:spcBef>
              <a:spcAft>
                <a:spcPts val="0"/>
              </a:spcAft>
              <a:buNone/>
            </a:pPr>
            <a:r>
              <a:t/>
            </a:r>
            <a:endParaRPr i="1" sz="2100"/>
          </a:p>
          <a:p>
            <a:pPr indent="0" lvl="0" marL="0" rtl="0" algn="l">
              <a:spcBef>
                <a:spcPts val="800"/>
              </a:spcBef>
              <a:spcAft>
                <a:spcPts val="0"/>
              </a:spcAft>
              <a:buNone/>
            </a:pPr>
            <a:r>
              <a:rPr lang="en-US" sz="2100"/>
              <a:t>Graphics:</a:t>
            </a:r>
            <a:endParaRPr sz="2100"/>
          </a:p>
          <a:p>
            <a:pPr indent="0" lvl="0" marL="0" rtl="0" algn="l">
              <a:spcBef>
                <a:spcPts val="800"/>
              </a:spcBef>
              <a:spcAft>
                <a:spcPts val="0"/>
              </a:spcAft>
              <a:buNone/>
            </a:pPr>
            <a:r>
              <a:rPr i="1" lang="en-US" sz="2100"/>
              <a:t>Nvidia GeForce GTX 670/PCIe/SSE2</a:t>
            </a:r>
            <a:endParaRPr i="1" sz="2100"/>
          </a:p>
          <a:p>
            <a:pPr indent="0" lvl="0" marL="0" rtl="0" algn="l">
              <a:spcBef>
                <a:spcPts val="800"/>
              </a:spcBef>
              <a:spcAft>
                <a:spcPts val="0"/>
              </a:spcAft>
              <a:buNone/>
            </a:pPr>
            <a:r>
              <a:t/>
            </a:r>
            <a:endParaRPr i="1" sz="2100"/>
          </a:p>
          <a:p>
            <a:pPr indent="0" lvl="0" marL="0" rtl="0" algn="l">
              <a:spcBef>
                <a:spcPts val="800"/>
              </a:spcBef>
              <a:spcAft>
                <a:spcPts val="0"/>
              </a:spcAft>
              <a:buNone/>
            </a:pPr>
            <a:r>
              <a:rPr lang="en-US" sz="2100"/>
              <a:t>OS type: </a:t>
            </a:r>
            <a:endParaRPr sz="2100"/>
          </a:p>
          <a:p>
            <a:pPr indent="0" lvl="0" marL="0" rtl="0" algn="l">
              <a:spcBef>
                <a:spcPts val="800"/>
              </a:spcBef>
              <a:spcAft>
                <a:spcPts val="0"/>
              </a:spcAft>
              <a:buNone/>
            </a:pPr>
            <a:r>
              <a:rPr i="1" lang="en-US" sz="2100"/>
              <a:t>Ubuntu 18.04.2 LTS</a:t>
            </a:r>
            <a:endParaRPr i="1" sz="2100"/>
          </a:p>
          <a:p>
            <a:pPr indent="0" lvl="0" marL="0" rtl="0" algn="l">
              <a:spcBef>
                <a:spcPts val="800"/>
              </a:spcBef>
              <a:spcAft>
                <a:spcPts val="0"/>
              </a:spcAft>
              <a:buNone/>
            </a:pPr>
            <a:r>
              <a:t/>
            </a:r>
            <a:endParaRPr i="1" sz="2100"/>
          </a:p>
          <a:p>
            <a:pPr indent="0" lvl="0" marL="0" rtl="0" algn="l">
              <a:spcBef>
                <a:spcPts val="800"/>
              </a:spcBef>
              <a:spcAft>
                <a:spcPts val="0"/>
              </a:spcAft>
              <a:buNone/>
            </a:pPr>
            <a:r>
              <a:rPr lang="en-US" sz="2100"/>
              <a:t>Benchmark Tool:</a:t>
            </a:r>
            <a:endParaRPr sz="2100"/>
          </a:p>
          <a:p>
            <a:pPr indent="0" lvl="0" marL="0" rtl="0" algn="l">
              <a:spcBef>
                <a:spcPts val="800"/>
              </a:spcBef>
              <a:spcAft>
                <a:spcPts val="0"/>
              </a:spcAft>
              <a:buNone/>
            </a:pPr>
            <a:r>
              <a:rPr i="1" lang="en-US" sz="2100"/>
              <a:t>Julia “Testing” and “Benchmark” Packages</a:t>
            </a:r>
            <a:endParaRPr i="1" sz="2100"/>
          </a:p>
          <a:p>
            <a:pPr indent="0" lvl="0" marL="0" rtl="0" algn="l">
              <a:spcBef>
                <a:spcPts val="800"/>
              </a:spcBef>
              <a:spcAft>
                <a:spcPts val="0"/>
              </a:spcAft>
              <a:buNone/>
            </a:pPr>
            <a:r>
              <a:t/>
            </a:r>
            <a:endParaRPr sz="2200"/>
          </a:p>
        </p:txBody>
      </p:sp>
      <p:sp>
        <p:nvSpPr>
          <p:cNvPr id="149" name="Google Shape;149;p24"/>
          <p:cNvSpPr txBox="1"/>
          <p:nvPr>
            <p:ph idx="12" type="sldNum"/>
          </p:nvPr>
        </p:nvSpPr>
        <p:spPr>
          <a:xfrm>
            <a:off x="7588250" y="6248400"/>
            <a:ext cx="5403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1219200" y="381000"/>
            <a:ext cx="7467600" cy="11040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2800"/>
              <a:t>Comparison</a:t>
            </a:r>
            <a:r>
              <a:rPr lang="en-US" sz="2800"/>
              <a:t> GPU and CPU</a:t>
            </a:r>
            <a:endParaRPr sz="2800"/>
          </a:p>
        </p:txBody>
      </p:sp>
      <p:sp>
        <p:nvSpPr>
          <p:cNvPr id="156" name="Google Shape;156;p25"/>
          <p:cNvSpPr txBox="1"/>
          <p:nvPr>
            <p:ph idx="12" type="sldNum"/>
          </p:nvPr>
        </p:nvSpPr>
        <p:spPr>
          <a:xfrm>
            <a:off x="7588250" y="6248400"/>
            <a:ext cx="292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57" name="Google Shape;157;p25"/>
          <p:cNvPicPr preferRelativeResize="0"/>
          <p:nvPr/>
        </p:nvPicPr>
        <p:blipFill>
          <a:blip r:embed="rId3">
            <a:alphaModFix/>
          </a:blip>
          <a:stretch>
            <a:fillRect/>
          </a:stretch>
        </p:blipFill>
        <p:spPr>
          <a:xfrm>
            <a:off x="1182088" y="4433225"/>
            <a:ext cx="7541825" cy="1037125"/>
          </a:xfrm>
          <a:prstGeom prst="rect">
            <a:avLst/>
          </a:prstGeom>
          <a:noFill/>
          <a:ln>
            <a:noFill/>
          </a:ln>
        </p:spPr>
      </p:pic>
      <p:pic>
        <p:nvPicPr>
          <p:cNvPr id="158" name="Google Shape;158;p25"/>
          <p:cNvPicPr preferRelativeResize="0"/>
          <p:nvPr/>
        </p:nvPicPr>
        <p:blipFill>
          <a:blip r:embed="rId4">
            <a:alphaModFix/>
          </a:blip>
          <a:stretch>
            <a:fillRect/>
          </a:stretch>
        </p:blipFill>
        <p:spPr>
          <a:xfrm>
            <a:off x="1198788" y="5633599"/>
            <a:ext cx="7508441" cy="1037125"/>
          </a:xfrm>
          <a:prstGeom prst="rect">
            <a:avLst/>
          </a:prstGeom>
          <a:noFill/>
          <a:ln>
            <a:noFill/>
          </a:ln>
        </p:spPr>
      </p:pic>
      <p:pic>
        <p:nvPicPr>
          <p:cNvPr id="159" name="Google Shape;159;p25"/>
          <p:cNvPicPr preferRelativeResize="0"/>
          <p:nvPr/>
        </p:nvPicPr>
        <p:blipFill>
          <a:blip r:embed="rId5">
            <a:alphaModFix/>
          </a:blip>
          <a:stretch>
            <a:fillRect/>
          </a:stretch>
        </p:blipFill>
        <p:spPr>
          <a:xfrm>
            <a:off x="2843925" y="1549150"/>
            <a:ext cx="4425825" cy="2720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1192025" y="381000"/>
            <a:ext cx="7467600" cy="933600"/>
          </a:xfrm>
          <a:prstGeom prst="rect">
            <a:avLst/>
          </a:prstGeom>
          <a:noFill/>
          <a:ln>
            <a:noFill/>
          </a:ln>
        </p:spPr>
        <p:txBody>
          <a:bodyPr anchorCtr="0" anchor="ctr" bIns="50800" lIns="50800" spcFirstLastPara="1" rIns="91425" wrap="square" tIns="50800">
            <a:noAutofit/>
          </a:bodyPr>
          <a:lstStyle/>
          <a:p>
            <a:pPr indent="-39688" lvl="0" marL="39688" rtl="0" algn="ctr">
              <a:spcBef>
                <a:spcPts val="0"/>
              </a:spcBef>
              <a:spcAft>
                <a:spcPts val="0"/>
              </a:spcAft>
              <a:buNone/>
            </a:pPr>
            <a:r>
              <a:rPr lang="en-US" sz="2800">
                <a:latin typeface="Arial"/>
                <a:ea typeface="Arial"/>
                <a:cs typeface="Arial"/>
                <a:sym typeface="Arial"/>
              </a:rPr>
              <a:t>Project Structure</a:t>
            </a:r>
            <a:endParaRPr sz="2800"/>
          </a:p>
        </p:txBody>
      </p:sp>
      <p:sp>
        <p:nvSpPr>
          <p:cNvPr id="165" name="Google Shape;165;p26"/>
          <p:cNvSpPr txBox="1"/>
          <p:nvPr>
            <p:ph idx="1" type="body"/>
          </p:nvPr>
        </p:nvSpPr>
        <p:spPr>
          <a:xfrm>
            <a:off x="1192026" y="1486852"/>
            <a:ext cx="6871200" cy="596700"/>
          </a:xfrm>
          <a:prstGeom prst="rect">
            <a:avLst/>
          </a:prstGeom>
          <a:noFill/>
          <a:ln>
            <a:noFill/>
          </a:ln>
        </p:spPr>
        <p:txBody>
          <a:bodyPr anchorCtr="0" anchor="t" bIns="50800" lIns="50800" spcFirstLastPara="1" rIns="91425" wrap="square" tIns="50800">
            <a:noAutofit/>
          </a:bodyPr>
          <a:lstStyle/>
          <a:p>
            <a:pPr indent="-381000" lvl="0" marL="382587" marR="0" rtl="0" algn="l">
              <a:lnSpc>
                <a:spcPct val="100000"/>
              </a:lnSpc>
              <a:spcBef>
                <a:spcPts val="0"/>
              </a:spcBef>
              <a:spcAft>
                <a:spcPts val="0"/>
              </a:spcAft>
              <a:buClr>
                <a:srgbClr val="007E01"/>
              </a:buClr>
              <a:buSzPts val="2400"/>
              <a:buFont typeface="Times"/>
              <a:buChar char="•"/>
            </a:pPr>
            <a:r>
              <a:rPr lang="en-US" sz="2400"/>
              <a:t>Process Flow</a:t>
            </a:r>
            <a:endParaRPr sz="2400"/>
          </a:p>
        </p:txBody>
      </p:sp>
      <p:pic>
        <p:nvPicPr>
          <p:cNvPr id="166" name="Google Shape;166;p26"/>
          <p:cNvPicPr preferRelativeResize="0"/>
          <p:nvPr/>
        </p:nvPicPr>
        <p:blipFill>
          <a:blip r:embed="rId3">
            <a:alphaModFix/>
          </a:blip>
          <a:stretch>
            <a:fillRect/>
          </a:stretch>
        </p:blipFill>
        <p:spPr>
          <a:xfrm>
            <a:off x="1192025" y="2146300"/>
            <a:ext cx="7677600" cy="403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1219200" y="166675"/>
            <a:ext cx="7467600" cy="16002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2800"/>
              <a:t>Result</a:t>
            </a:r>
            <a:endParaRPr sz="2800"/>
          </a:p>
        </p:txBody>
      </p:sp>
      <p:sp>
        <p:nvSpPr>
          <p:cNvPr id="173" name="Google Shape;173;p27"/>
          <p:cNvSpPr txBox="1"/>
          <p:nvPr>
            <p:ph idx="1" type="body"/>
          </p:nvPr>
        </p:nvSpPr>
        <p:spPr>
          <a:xfrm>
            <a:off x="1219200" y="1445400"/>
            <a:ext cx="7467600" cy="4876800"/>
          </a:xfrm>
          <a:prstGeom prst="rect">
            <a:avLst/>
          </a:prstGeom>
        </p:spPr>
        <p:txBody>
          <a:bodyPr anchorCtr="0" anchor="t" bIns="50800" lIns="50800" spcFirstLastPara="1" rIns="91425" wrap="square" tIns="50800">
            <a:noAutofit/>
          </a:bodyPr>
          <a:lstStyle/>
          <a:p>
            <a:pPr indent="-368300" lvl="0" marL="457200" rtl="0" algn="l">
              <a:spcBef>
                <a:spcPts val="800"/>
              </a:spcBef>
              <a:spcAft>
                <a:spcPts val="0"/>
              </a:spcAft>
              <a:buSzPts val="2200"/>
              <a:buChar char="●"/>
            </a:pPr>
            <a:r>
              <a:rPr b="0" lang="en-US" sz="2200"/>
              <a:t>Models:</a:t>
            </a:r>
            <a:endParaRPr b="0" sz="2200"/>
          </a:p>
          <a:p>
            <a:pPr indent="-368300" lvl="1" marL="914400" rtl="0" algn="l">
              <a:spcBef>
                <a:spcPts val="0"/>
              </a:spcBef>
              <a:spcAft>
                <a:spcPts val="0"/>
              </a:spcAft>
              <a:buSzPts val="2200"/>
              <a:buChar char="○"/>
            </a:pPr>
            <a:r>
              <a:rPr b="0" lang="en-US" sz="2200"/>
              <a:t>Fitzhugh-Nagumo</a:t>
            </a:r>
            <a:endParaRPr b="0" sz="2200"/>
          </a:p>
          <a:p>
            <a:pPr indent="-368300" lvl="2" marL="1371600" rtl="0" algn="l">
              <a:spcBef>
                <a:spcPts val="0"/>
              </a:spcBef>
              <a:spcAft>
                <a:spcPts val="0"/>
              </a:spcAft>
              <a:buSzPts val="2200"/>
              <a:buChar char="■"/>
            </a:pPr>
            <a:r>
              <a:rPr b="0" lang="en-US" sz="2200"/>
              <a:t>Voltage + 1 state = 2 ODEs</a:t>
            </a:r>
            <a:endParaRPr b="0" sz="2200"/>
          </a:p>
          <a:p>
            <a:pPr indent="-368300" lvl="1" marL="914400" rtl="0" algn="l">
              <a:spcBef>
                <a:spcPts val="0"/>
              </a:spcBef>
              <a:spcAft>
                <a:spcPts val="0"/>
              </a:spcAft>
              <a:buSzPts val="2200"/>
              <a:buChar char="○"/>
            </a:pPr>
            <a:r>
              <a:rPr b="0" lang="en-US" sz="2200"/>
              <a:t>Beeler-Reuter</a:t>
            </a:r>
            <a:endParaRPr b="0" sz="2200"/>
          </a:p>
          <a:p>
            <a:pPr indent="-368300" lvl="2" marL="1371600" rtl="0" algn="l">
              <a:spcBef>
                <a:spcPts val="0"/>
              </a:spcBef>
              <a:spcAft>
                <a:spcPts val="0"/>
              </a:spcAft>
              <a:buSzPts val="2200"/>
              <a:buChar char="■"/>
            </a:pPr>
            <a:r>
              <a:rPr b="0" lang="en-US" sz="2200"/>
              <a:t>Voltage + 1 non-gating variable +                    6 gating variable = 8 ODEs</a:t>
            </a:r>
            <a:endParaRPr b="0" sz="2200"/>
          </a:p>
          <a:p>
            <a:pPr indent="-368300" lvl="1" marL="914400" rtl="0" algn="l">
              <a:spcBef>
                <a:spcPts val="0"/>
              </a:spcBef>
              <a:spcAft>
                <a:spcPts val="0"/>
              </a:spcAft>
              <a:buSzPts val="2200"/>
              <a:buChar char="○"/>
            </a:pPr>
            <a:r>
              <a:rPr b="0" lang="en-US" sz="2200"/>
              <a:t>Luo-Rudy</a:t>
            </a:r>
            <a:endParaRPr b="0" sz="2200"/>
          </a:p>
          <a:p>
            <a:pPr indent="-368300" lvl="2" marL="1371600" rtl="0" algn="l">
              <a:spcBef>
                <a:spcPts val="0"/>
              </a:spcBef>
              <a:spcAft>
                <a:spcPts val="0"/>
              </a:spcAft>
              <a:buSzPts val="2200"/>
              <a:buChar char="■"/>
            </a:pPr>
            <a:r>
              <a:rPr b="0" lang="en-US" sz="2200"/>
              <a:t>Voltage + 1 non-gating variable +                    6 gating variable = 8 ODEs</a:t>
            </a:r>
            <a:endParaRPr b="0" sz="2200"/>
          </a:p>
          <a:p>
            <a:pPr indent="-368300" lvl="1" marL="914400" rtl="0" algn="l">
              <a:spcBef>
                <a:spcPts val="0"/>
              </a:spcBef>
              <a:spcAft>
                <a:spcPts val="0"/>
              </a:spcAft>
              <a:buSzPts val="2200"/>
              <a:buChar char="○"/>
            </a:pPr>
            <a:r>
              <a:rPr b="0" lang="en-US" sz="2200"/>
              <a:t>Ten Tusscher</a:t>
            </a:r>
            <a:endParaRPr b="0" sz="2200"/>
          </a:p>
          <a:p>
            <a:pPr indent="-368300" lvl="2" marL="1371600" rtl="0" algn="l">
              <a:spcBef>
                <a:spcPts val="0"/>
              </a:spcBef>
              <a:spcAft>
                <a:spcPts val="0"/>
              </a:spcAft>
              <a:buSzPts val="2200"/>
              <a:buChar char="■"/>
            </a:pPr>
            <a:r>
              <a:rPr b="0" lang="en-US" sz="2200"/>
              <a:t>Voltage + 6 non-gating variable +                    12 gating variable = 19 ODEs</a:t>
            </a:r>
            <a:endParaRPr b="0" sz="2200"/>
          </a:p>
          <a:p>
            <a:pPr indent="0" lvl="0" marL="914400" rtl="0" algn="l">
              <a:spcBef>
                <a:spcPts val="800"/>
              </a:spcBef>
              <a:spcAft>
                <a:spcPts val="0"/>
              </a:spcAft>
              <a:buNone/>
            </a:pPr>
            <a:r>
              <a:t/>
            </a:r>
            <a:endParaRPr sz="2200"/>
          </a:p>
          <a:p>
            <a:pPr indent="0" lvl="0" marL="0" rtl="0" algn="l">
              <a:spcBef>
                <a:spcPts val="800"/>
              </a:spcBef>
              <a:spcAft>
                <a:spcPts val="0"/>
              </a:spcAft>
              <a:buNone/>
            </a:pPr>
            <a:r>
              <a:t/>
            </a:r>
            <a:endParaRPr sz="2200"/>
          </a:p>
          <a:p>
            <a:pPr indent="0" lvl="0" marL="457200" rtl="0" algn="l">
              <a:spcBef>
                <a:spcPts val="800"/>
              </a:spcBef>
              <a:spcAft>
                <a:spcPts val="0"/>
              </a:spcAft>
              <a:buNone/>
            </a:pPr>
            <a:r>
              <a:t/>
            </a:r>
            <a:endParaRPr sz="2200"/>
          </a:p>
          <a:p>
            <a:pPr indent="-368300" lvl="0" marL="457200" rtl="0" algn="l">
              <a:spcBef>
                <a:spcPts val="800"/>
              </a:spcBef>
              <a:spcAft>
                <a:spcPts val="0"/>
              </a:spcAft>
              <a:buSzPts val="2200"/>
              <a:buChar char="●"/>
            </a:pPr>
            <a:r>
              <a:rPr lang="en-US" sz="2200"/>
              <a:t>Partial differential equations</a:t>
            </a:r>
            <a:endParaRPr/>
          </a:p>
          <a:p>
            <a:pPr indent="0" lvl="0" marL="0" rtl="0" algn="l">
              <a:spcBef>
                <a:spcPts val="800"/>
              </a:spcBef>
              <a:spcAft>
                <a:spcPts val="0"/>
              </a:spcAft>
              <a:buNone/>
            </a:pPr>
            <a:r>
              <a:t/>
            </a:r>
            <a:endParaRPr/>
          </a:p>
        </p:txBody>
      </p:sp>
      <p:sp>
        <p:nvSpPr>
          <p:cNvPr id="174" name="Google Shape;174;p27"/>
          <p:cNvSpPr txBox="1"/>
          <p:nvPr>
            <p:ph idx="12" type="sldNum"/>
          </p:nvPr>
        </p:nvSpPr>
        <p:spPr>
          <a:xfrm>
            <a:off x="7588250" y="6248400"/>
            <a:ext cx="592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1219200" y="381000"/>
            <a:ext cx="7467600" cy="13209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2800"/>
              <a:t>Result</a:t>
            </a:r>
            <a:endParaRPr sz="2800"/>
          </a:p>
        </p:txBody>
      </p:sp>
      <p:sp>
        <p:nvSpPr>
          <p:cNvPr id="181" name="Google Shape;181;p28"/>
          <p:cNvSpPr txBox="1"/>
          <p:nvPr>
            <p:ph idx="1" type="body"/>
          </p:nvPr>
        </p:nvSpPr>
        <p:spPr>
          <a:xfrm>
            <a:off x="1219200" y="1701900"/>
            <a:ext cx="7467600" cy="4876800"/>
          </a:xfrm>
          <a:prstGeom prst="rect">
            <a:avLst/>
          </a:prstGeom>
        </p:spPr>
        <p:txBody>
          <a:bodyPr anchorCtr="0" anchor="t" bIns="50800" lIns="50800" spcFirstLastPara="1" rIns="91425" wrap="square" tIns="50800">
            <a:noAutofit/>
          </a:bodyPr>
          <a:lstStyle/>
          <a:p>
            <a:pPr indent="-368300" lvl="0" marL="457200" rtl="0" algn="l">
              <a:spcBef>
                <a:spcPts val="800"/>
              </a:spcBef>
              <a:spcAft>
                <a:spcPts val="0"/>
              </a:spcAft>
              <a:buSzPts val="2200"/>
              <a:buChar char="●"/>
            </a:pPr>
            <a:r>
              <a:rPr lang="en-US" sz="2200"/>
              <a:t>Methods</a:t>
            </a:r>
            <a:r>
              <a:rPr lang="en-US" sz="2200"/>
              <a:t>:</a:t>
            </a:r>
            <a:endParaRPr sz="2200"/>
          </a:p>
          <a:p>
            <a:pPr indent="-368300" lvl="1" marL="914400" marR="0" rtl="0" algn="l">
              <a:lnSpc>
                <a:spcPct val="100000"/>
              </a:lnSpc>
              <a:spcBef>
                <a:spcPts val="0"/>
              </a:spcBef>
              <a:spcAft>
                <a:spcPts val="0"/>
              </a:spcAft>
              <a:buClr>
                <a:srgbClr val="007E01"/>
              </a:buClr>
              <a:buSzPts val="2200"/>
              <a:buFont typeface="Times"/>
              <a:buChar char="○"/>
            </a:pPr>
            <a:r>
              <a:rPr lang="en-US" sz="2200"/>
              <a:t>Forward Euler</a:t>
            </a:r>
            <a:endParaRPr sz="2200"/>
          </a:p>
          <a:p>
            <a:pPr indent="0" lvl="0" marL="0" marR="0" rtl="0" algn="l">
              <a:lnSpc>
                <a:spcPct val="100000"/>
              </a:lnSpc>
              <a:spcBef>
                <a:spcPts val="700"/>
              </a:spcBef>
              <a:spcAft>
                <a:spcPts val="0"/>
              </a:spcAft>
              <a:buNone/>
            </a:pPr>
            <a:r>
              <a:t/>
            </a:r>
            <a:endParaRPr sz="2200"/>
          </a:p>
          <a:p>
            <a:pPr indent="0" lvl="0" marL="0" marR="0" rtl="0" algn="l">
              <a:lnSpc>
                <a:spcPct val="100000"/>
              </a:lnSpc>
              <a:spcBef>
                <a:spcPts val="700"/>
              </a:spcBef>
              <a:spcAft>
                <a:spcPts val="0"/>
              </a:spcAft>
              <a:buNone/>
            </a:pPr>
            <a:r>
              <a:t/>
            </a:r>
            <a:endParaRPr sz="2200"/>
          </a:p>
          <a:p>
            <a:pPr indent="0" lvl="0" marL="0" marR="0" rtl="0" algn="l">
              <a:lnSpc>
                <a:spcPct val="100000"/>
              </a:lnSpc>
              <a:spcBef>
                <a:spcPts val="700"/>
              </a:spcBef>
              <a:spcAft>
                <a:spcPts val="0"/>
              </a:spcAft>
              <a:buNone/>
            </a:pPr>
            <a:r>
              <a:t/>
            </a:r>
            <a:endParaRPr sz="2200"/>
          </a:p>
          <a:p>
            <a:pPr indent="0" lvl="0" marL="0" marR="0" rtl="0" algn="l">
              <a:lnSpc>
                <a:spcPct val="100000"/>
              </a:lnSpc>
              <a:spcBef>
                <a:spcPts val="700"/>
              </a:spcBef>
              <a:spcAft>
                <a:spcPts val="0"/>
              </a:spcAft>
              <a:buNone/>
            </a:pPr>
            <a:r>
              <a:t/>
            </a:r>
            <a:endParaRPr sz="2200"/>
          </a:p>
          <a:p>
            <a:pPr indent="0" lvl="0" marL="0" marR="0" rtl="0" algn="l">
              <a:lnSpc>
                <a:spcPct val="100000"/>
              </a:lnSpc>
              <a:spcBef>
                <a:spcPts val="700"/>
              </a:spcBef>
              <a:spcAft>
                <a:spcPts val="0"/>
              </a:spcAft>
              <a:buNone/>
            </a:pPr>
            <a:r>
              <a:t/>
            </a:r>
            <a:endParaRPr sz="2200"/>
          </a:p>
          <a:p>
            <a:pPr indent="0" lvl="0" marL="0" rtl="0" algn="l">
              <a:spcBef>
                <a:spcPts val="800"/>
              </a:spcBef>
              <a:spcAft>
                <a:spcPts val="0"/>
              </a:spcAft>
              <a:buNone/>
            </a:pPr>
            <a:r>
              <a:t/>
            </a:r>
            <a:endParaRPr/>
          </a:p>
        </p:txBody>
      </p:sp>
      <p:sp>
        <p:nvSpPr>
          <p:cNvPr id="182" name="Google Shape;182;p28"/>
          <p:cNvSpPr txBox="1"/>
          <p:nvPr>
            <p:ph idx="12" type="sldNum"/>
          </p:nvPr>
        </p:nvSpPr>
        <p:spPr>
          <a:xfrm>
            <a:off x="7588250" y="6248400"/>
            <a:ext cx="6228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83" name="Google Shape;183;p28"/>
          <p:cNvPicPr preferRelativeResize="0"/>
          <p:nvPr/>
        </p:nvPicPr>
        <p:blipFill>
          <a:blip r:embed="rId3">
            <a:alphaModFix/>
          </a:blip>
          <a:stretch>
            <a:fillRect/>
          </a:stretch>
        </p:blipFill>
        <p:spPr>
          <a:xfrm>
            <a:off x="1913199" y="2628300"/>
            <a:ext cx="6618525" cy="800700"/>
          </a:xfrm>
          <a:prstGeom prst="rect">
            <a:avLst/>
          </a:prstGeom>
          <a:noFill/>
          <a:ln>
            <a:noFill/>
          </a:ln>
        </p:spPr>
      </p:pic>
      <p:pic>
        <p:nvPicPr>
          <p:cNvPr id="184" name="Google Shape;184;p28"/>
          <p:cNvPicPr preferRelativeResize="0"/>
          <p:nvPr/>
        </p:nvPicPr>
        <p:blipFill>
          <a:blip r:embed="rId4">
            <a:alphaModFix/>
          </a:blip>
          <a:stretch>
            <a:fillRect/>
          </a:stretch>
        </p:blipFill>
        <p:spPr>
          <a:xfrm>
            <a:off x="1913200" y="3429000"/>
            <a:ext cx="6618526" cy="942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1219200" y="381000"/>
            <a:ext cx="7467600" cy="10887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2800"/>
              <a:t>Result</a:t>
            </a:r>
            <a:endParaRPr sz="2800"/>
          </a:p>
        </p:txBody>
      </p:sp>
      <p:sp>
        <p:nvSpPr>
          <p:cNvPr id="191" name="Google Shape;191;p29"/>
          <p:cNvSpPr txBox="1"/>
          <p:nvPr>
            <p:ph idx="1" type="body"/>
          </p:nvPr>
        </p:nvSpPr>
        <p:spPr>
          <a:xfrm>
            <a:off x="1219200" y="1701900"/>
            <a:ext cx="7467600" cy="4876800"/>
          </a:xfrm>
          <a:prstGeom prst="rect">
            <a:avLst/>
          </a:prstGeom>
        </p:spPr>
        <p:txBody>
          <a:bodyPr anchorCtr="0" anchor="t" bIns="50800" lIns="50800" spcFirstLastPara="1" rIns="91425" wrap="square" tIns="50800">
            <a:noAutofit/>
          </a:bodyPr>
          <a:lstStyle/>
          <a:p>
            <a:pPr indent="-368300" lvl="0" marL="457200" rtl="0" algn="l">
              <a:spcBef>
                <a:spcPts val="800"/>
              </a:spcBef>
              <a:spcAft>
                <a:spcPts val="0"/>
              </a:spcAft>
              <a:buSzPts val="2200"/>
              <a:buChar char="●"/>
            </a:pPr>
            <a:r>
              <a:rPr lang="en-US" sz="2200"/>
              <a:t>Methods:</a:t>
            </a:r>
            <a:endParaRPr sz="2200"/>
          </a:p>
          <a:p>
            <a:pPr indent="-368300" lvl="1" marL="914400" rtl="0" algn="l">
              <a:spcBef>
                <a:spcPts val="0"/>
              </a:spcBef>
              <a:spcAft>
                <a:spcPts val="0"/>
              </a:spcAft>
              <a:buSzPts val="2200"/>
              <a:buChar char="○"/>
            </a:pPr>
            <a:r>
              <a:rPr lang="en-US" sz="2200"/>
              <a:t>Runge-Kutta 2nd order (Heun’s)</a:t>
            </a:r>
            <a:endParaRPr sz="2200"/>
          </a:p>
          <a:p>
            <a:pPr indent="0" lvl="0" marL="914400" rtl="0" algn="l">
              <a:spcBef>
                <a:spcPts val="800"/>
              </a:spcBef>
              <a:spcAft>
                <a:spcPts val="0"/>
              </a:spcAft>
              <a:buNone/>
            </a:pPr>
            <a:r>
              <a:t/>
            </a:r>
            <a:endParaRPr sz="2200"/>
          </a:p>
        </p:txBody>
      </p:sp>
      <p:sp>
        <p:nvSpPr>
          <p:cNvPr id="192" name="Google Shape;192;p29"/>
          <p:cNvSpPr txBox="1"/>
          <p:nvPr>
            <p:ph idx="12" type="sldNum"/>
          </p:nvPr>
        </p:nvSpPr>
        <p:spPr>
          <a:xfrm>
            <a:off x="7588250" y="6248400"/>
            <a:ext cx="5460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93" name="Google Shape;193;p29"/>
          <p:cNvPicPr preferRelativeResize="0"/>
          <p:nvPr/>
        </p:nvPicPr>
        <p:blipFill>
          <a:blip r:embed="rId3">
            <a:alphaModFix/>
          </a:blip>
          <a:stretch>
            <a:fillRect/>
          </a:stretch>
        </p:blipFill>
        <p:spPr>
          <a:xfrm>
            <a:off x="1913199" y="2628300"/>
            <a:ext cx="6618525" cy="800700"/>
          </a:xfrm>
          <a:prstGeom prst="rect">
            <a:avLst/>
          </a:prstGeom>
          <a:noFill/>
          <a:ln>
            <a:noFill/>
          </a:ln>
        </p:spPr>
      </p:pic>
      <p:pic>
        <p:nvPicPr>
          <p:cNvPr id="194" name="Google Shape;194;p29"/>
          <p:cNvPicPr preferRelativeResize="0"/>
          <p:nvPr/>
        </p:nvPicPr>
        <p:blipFill>
          <a:blip r:embed="rId4">
            <a:alphaModFix/>
          </a:blip>
          <a:stretch>
            <a:fillRect/>
          </a:stretch>
        </p:blipFill>
        <p:spPr>
          <a:xfrm>
            <a:off x="1913200" y="3429014"/>
            <a:ext cx="6618525" cy="14503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1219200" y="381000"/>
            <a:ext cx="7467600" cy="11346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2800"/>
              <a:t>Result</a:t>
            </a:r>
            <a:endParaRPr sz="2800"/>
          </a:p>
        </p:txBody>
      </p:sp>
      <p:sp>
        <p:nvSpPr>
          <p:cNvPr id="201" name="Google Shape;201;p30"/>
          <p:cNvSpPr txBox="1"/>
          <p:nvPr>
            <p:ph idx="1" type="body"/>
          </p:nvPr>
        </p:nvSpPr>
        <p:spPr>
          <a:xfrm>
            <a:off x="1219213" y="1720975"/>
            <a:ext cx="7467600" cy="4876800"/>
          </a:xfrm>
          <a:prstGeom prst="rect">
            <a:avLst/>
          </a:prstGeom>
        </p:spPr>
        <p:txBody>
          <a:bodyPr anchorCtr="0" anchor="t" bIns="50800" lIns="50800" spcFirstLastPara="1" rIns="91425" wrap="square" tIns="50800">
            <a:noAutofit/>
          </a:bodyPr>
          <a:lstStyle/>
          <a:p>
            <a:pPr indent="-368300" lvl="0" marL="457200" rtl="0" algn="l">
              <a:spcBef>
                <a:spcPts val="800"/>
              </a:spcBef>
              <a:spcAft>
                <a:spcPts val="0"/>
              </a:spcAft>
              <a:buSzPts val="2200"/>
              <a:buChar char="●"/>
            </a:pPr>
            <a:r>
              <a:rPr lang="en-US" sz="2200"/>
              <a:t>Methods:</a:t>
            </a:r>
            <a:endParaRPr sz="2200"/>
          </a:p>
          <a:p>
            <a:pPr indent="-368300" lvl="1" marL="914400" rtl="0" algn="l">
              <a:spcBef>
                <a:spcPts val="0"/>
              </a:spcBef>
              <a:spcAft>
                <a:spcPts val="0"/>
              </a:spcAft>
              <a:buSzPts val="2200"/>
              <a:buChar char="○"/>
            </a:pPr>
            <a:r>
              <a:rPr lang="en-US" sz="2200"/>
              <a:t>Rush-Larsen</a:t>
            </a:r>
            <a:endParaRPr sz="2200"/>
          </a:p>
          <a:p>
            <a:pPr indent="0" lvl="0" marL="0" rtl="0" algn="l">
              <a:spcBef>
                <a:spcPts val="800"/>
              </a:spcBef>
              <a:spcAft>
                <a:spcPts val="0"/>
              </a:spcAft>
              <a:buNone/>
            </a:pPr>
            <a:r>
              <a:t/>
            </a:r>
            <a:endParaRPr/>
          </a:p>
        </p:txBody>
      </p:sp>
      <p:pic>
        <p:nvPicPr>
          <p:cNvPr id="202" name="Google Shape;202;p30"/>
          <p:cNvPicPr preferRelativeResize="0"/>
          <p:nvPr/>
        </p:nvPicPr>
        <p:blipFill>
          <a:blip r:embed="rId3">
            <a:alphaModFix/>
          </a:blip>
          <a:stretch>
            <a:fillRect/>
          </a:stretch>
        </p:blipFill>
        <p:spPr>
          <a:xfrm>
            <a:off x="2810929" y="2782004"/>
            <a:ext cx="4284175" cy="1994125"/>
          </a:xfrm>
          <a:prstGeom prst="rect">
            <a:avLst/>
          </a:prstGeom>
          <a:noFill/>
          <a:ln>
            <a:noFill/>
          </a:ln>
        </p:spPr>
      </p:pic>
      <p:pic>
        <p:nvPicPr>
          <p:cNvPr id="203" name="Google Shape;203;p30"/>
          <p:cNvPicPr preferRelativeResize="0"/>
          <p:nvPr/>
        </p:nvPicPr>
        <p:blipFill>
          <a:blip r:embed="rId4">
            <a:alphaModFix/>
          </a:blip>
          <a:stretch>
            <a:fillRect/>
          </a:stretch>
        </p:blipFill>
        <p:spPr>
          <a:xfrm>
            <a:off x="2810938" y="4776125"/>
            <a:ext cx="4284175" cy="9255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1219200" y="381000"/>
            <a:ext cx="7467600" cy="12570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Clr>
                <a:schemeClr val="dk1"/>
              </a:buClr>
              <a:buSzPts val="1100"/>
              <a:buFont typeface="Arial"/>
              <a:buNone/>
            </a:pPr>
            <a:r>
              <a:rPr lang="en-US" sz="3200"/>
              <a:t>What will affect the calculation time</a:t>
            </a:r>
            <a:endParaRPr/>
          </a:p>
        </p:txBody>
      </p:sp>
      <p:sp>
        <p:nvSpPr>
          <p:cNvPr id="210" name="Google Shape;210;p31"/>
          <p:cNvSpPr txBox="1"/>
          <p:nvPr>
            <p:ph idx="1" type="body"/>
          </p:nvPr>
        </p:nvSpPr>
        <p:spPr>
          <a:xfrm>
            <a:off x="1219200" y="1981200"/>
            <a:ext cx="7467600" cy="4876800"/>
          </a:xfrm>
          <a:prstGeom prst="rect">
            <a:avLst/>
          </a:prstGeom>
        </p:spPr>
        <p:txBody>
          <a:bodyPr anchorCtr="0" anchor="t" bIns="50800" lIns="50800" spcFirstLastPara="1" rIns="91425" wrap="square" tIns="50800">
            <a:noAutofit/>
          </a:bodyPr>
          <a:lstStyle/>
          <a:p>
            <a:pPr indent="-368300" lvl="0" marL="457200" rtl="0" algn="l">
              <a:spcBef>
                <a:spcPts val="800"/>
              </a:spcBef>
              <a:spcAft>
                <a:spcPts val="0"/>
              </a:spcAft>
              <a:buSzPts val="2200"/>
              <a:buChar char="●"/>
            </a:pPr>
            <a:r>
              <a:rPr lang="en-US" sz="2200"/>
              <a:t>stability requirement for each model</a:t>
            </a:r>
            <a:r>
              <a:rPr lang="en-US" sz="2200"/>
              <a:t>:</a:t>
            </a:r>
            <a:endParaRPr/>
          </a:p>
          <a:p>
            <a:pPr indent="0" lvl="0" marL="914400" rtl="0" algn="l">
              <a:spcBef>
                <a:spcPts val="800"/>
              </a:spcBef>
              <a:spcAft>
                <a:spcPts val="0"/>
              </a:spcAft>
              <a:buNone/>
            </a:pPr>
            <a:r>
              <a:t/>
            </a:r>
            <a:endParaRPr/>
          </a:p>
          <a:p>
            <a:pPr indent="0" lvl="0" marL="914400" rtl="0" algn="l">
              <a:spcBef>
                <a:spcPts val="800"/>
              </a:spcBef>
              <a:spcAft>
                <a:spcPts val="0"/>
              </a:spcAft>
              <a:buNone/>
            </a:pPr>
            <a:r>
              <a:rPr lang="en-US"/>
              <a:t>    t = 1000ms, dt = 0.1</a:t>
            </a:r>
            <a:endParaRPr/>
          </a:p>
          <a:p>
            <a:pPr indent="0" lvl="0" marL="0" rtl="0" algn="l">
              <a:spcBef>
                <a:spcPts val="800"/>
              </a:spcBef>
              <a:spcAft>
                <a:spcPts val="0"/>
              </a:spcAft>
              <a:buNone/>
            </a:pPr>
            <a:r>
              <a:rPr lang="en-US"/>
              <a:t>		  					vs</a:t>
            </a:r>
            <a:endParaRPr/>
          </a:p>
          <a:p>
            <a:pPr indent="0" lvl="0" marL="0" rtl="0" algn="l">
              <a:spcBef>
                <a:spcPts val="800"/>
              </a:spcBef>
              <a:spcAft>
                <a:spcPts val="0"/>
              </a:spcAft>
              <a:buNone/>
            </a:pPr>
            <a:r>
              <a:rPr lang="en-US"/>
              <a:t>			t = 1000ms, dt = 0.0001</a:t>
            </a:r>
            <a:endParaRPr/>
          </a:p>
        </p:txBody>
      </p:sp>
      <p:sp>
        <p:nvSpPr>
          <p:cNvPr id="211" name="Google Shape;211;p31"/>
          <p:cNvSpPr txBox="1"/>
          <p:nvPr>
            <p:ph idx="12" type="sldNum"/>
          </p:nvPr>
        </p:nvSpPr>
        <p:spPr>
          <a:xfrm>
            <a:off x="7588250" y="6248400"/>
            <a:ext cx="715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
        <p:nvSpPr>
          <p:cNvPr id="71" name="Google Shape;71;p14"/>
          <p:cNvSpPr txBox="1"/>
          <p:nvPr>
            <p:ph type="title"/>
          </p:nvPr>
        </p:nvSpPr>
        <p:spPr>
          <a:xfrm>
            <a:off x="1634825" y="255050"/>
            <a:ext cx="6810600" cy="1274700"/>
          </a:xfrm>
          <a:prstGeom prst="rect">
            <a:avLst/>
          </a:prstGeom>
          <a:noFill/>
          <a:ln>
            <a:noFill/>
          </a:ln>
        </p:spPr>
        <p:txBody>
          <a:bodyPr anchorCtr="0" anchor="ctr" bIns="50800" lIns="50800" spcFirstLastPara="1" rIns="132075" wrap="square" tIns="50800">
            <a:noAutofit/>
          </a:bodyPr>
          <a:lstStyle/>
          <a:p>
            <a:pPr indent="0" lvl="0" marL="39688" rtl="0" algn="ctr">
              <a:spcBef>
                <a:spcPts val="0"/>
              </a:spcBef>
              <a:spcAft>
                <a:spcPts val="0"/>
              </a:spcAft>
              <a:buNone/>
            </a:pPr>
            <a:r>
              <a:rPr lang="en-US" sz="2800">
                <a:latin typeface="Arial"/>
                <a:ea typeface="Arial"/>
                <a:cs typeface="Arial"/>
                <a:sym typeface="Arial"/>
              </a:rPr>
              <a:t>Outline</a:t>
            </a:r>
            <a:endParaRPr sz="2800">
              <a:latin typeface="Arial"/>
              <a:ea typeface="Arial"/>
              <a:cs typeface="Arial"/>
              <a:sym typeface="Arial"/>
            </a:endParaRPr>
          </a:p>
        </p:txBody>
      </p:sp>
      <p:sp>
        <p:nvSpPr>
          <p:cNvPr id="72" name="Google Shape;72;p14"/>
          <p:cNvSpPr txBox="1"/>
          <p:nvPr>
            <p:ph idx="1" type="body"/>
          </p:nvPr>
        </p:nvSpPr>
        <p:spPr>
          <a:xfrm>
            <a:off x="1570425" y="1382100"/>
            <a:ext cx="7467600" cy="4866300"/>
          </a:xfrm>
          <a:prstGeom prst="rect">
            <a:avLst/>
          </a:prstGeom>
          <a:noFill/>
          <a:ln>
            <a:noFill/>
          </a:ln>
        </p:spPr>
        <p:txBody>
          <a:bodyPr anchorCtr="0" anchor="t" bIns="50800" lIns="50800" spcFirstLastPara="1" rIns="132075" wrap="square" tIns="50800">
            <a:noAutofit/>
          </a:bodyPr>
          <a:lstStyle/>
          <a:p>
            <a:pPr indent="0" lvl="0" marL="0" rtl="0" algn="l">
              <a:spcBef>
                <a:spcPts val="0"/>
              </a:spcBef>
              <a:spcAft>
                <a:spcPts val="0"/>
              </a:spcAft>
              <a:buNone/>
            </a:pPr>
            <a:r>
              <a:t/>
            </a:r>
            <a:endParaRPr sz="3000">
              <a:solidFill>
                <a:srgbClr val="FF0000"/>
              </a:solidFill>
            </a:endParaRPr>
          </a:p>
          <a:p>
            <a:pPr indent="-304800" lvl="0" marL="382587" rtl="0" algn="l">
              <a:spcBef>
                <a:spcPts val="0"/>
              </a:spcBef>
              <a:spcAft>
                <a:spcPts val="0"/>
              </a:spcAft>
              <a:buSzPts val="2600"/>
              <a:buFont typeface="Arial"/>
              <a:buChar char="•"/>
            </a:pPr>
            <a:r>
              <a:rPr lang="en-US" sz="2600"/>
              <a:t>Review the Real-Time Heart Simulations</a:t>
            </a:r>
            <a:endParaRPr sz="2600"/>
          </a:p>
          <a:p>
            <a:pPr indent="-393700" lvl="0" marL="382587" rtl="0" algn="l">
              <a:spcBef>
                <a:spcPts val="800"/>
              </a:spcBef>
              <a:spcAft>
                <a:spcPts val="0"/>
              </a:spcAft>
              <a:buSzPts val="2600"/>
              <a:buChar char="•"/>
            </a:pPr>
            <a:r>
              <a:rPr lang="en-US" sz="2600"/>
              <a:t>The basic concepts</a:t>
            </a:r>
            <a:endParaRPr sz="2600"/>
          </a:p>
          <a:p>
            <a:pPr indent="-304800" lvl="0" marL="382587" rtl="0" algn="l">
              <a:spcBef>
                <a:spcPts val="800"/>
              </a:spcBef>
              <a:spcAft>
                <a:spcPts val="0"/>
              </a:spcAft>
              <a:buSzPts val="2600"/>
              <a:buFont typeface="Arial"/>
              <a:buChar char="•"/>
            </a:pPr>
            <a:r>
              <a:rPr lang="en-US" sz="2600"/>
              <a:t>Our Initial Ideas about the project</a:t>
            </a:r>
            <a:endParaRPr sz="2600"/>
          </a:p>
          <a:p>
            <a:pPr indent="-304800" lvl="0" marL="382587" rtl="0" algn="l">
              <a:spcBef>
                <a:spcPts val="800"/>
              </a:spcBef>
              <a:spcAft>
                <a:spcPts val="0"/>
              </a:spcAft>
              <a:buSzPts val="2600"/>
              <a:buChar char="•"/>
            </a:pPr>
            <a:r>
              <a:rPr lang="en-US" sz="2600"/>
              <a:t>What we analysed and our Attempts </a:t>
            </a:r>
            <a:endParaRPr sz="2600"/>
          </a:p>
          <a:p>
            <a:pPr indent="-304800" lvl="0" marL="382587" rtl="0" algn="l">
              <a:spcBef>
                <a:spcPts val="800"/>
              </a:spcBef>
              <a:spcAft>
                <a:spcPts val="0"/>
              </a:spcAft>
              <a:buSzPts val="2600"/>
              <a:buChar char="•"/>
            </a:pPr>
            <a:r>
              <a:rPr lang="en-US" sz="2600"/>
              <a:t>Milestones we reached  </a:t>
            </a:r>
            <a:endParaRPr sz="2600"/>
          </a:p>
          <a:p>
            <a:pPr indent="-304800" lvl="0" marL="382587" rtl="0" algn="l">
              <a:spcBef>
                <a:spcPts val="800"/>
              </a:spcBef>
              <a:spcAft>
                <a:spcPts val="0"/>
              </a:spcAft>
              <a:buSzPts val="2600"/>
              <a:buChar char="•"/>
            </a:pPr>
            <a:r>
              <a:rPr lang="en-US" sz="2600"/>
              <a:t>Future</a:t>
            </a:r>
            <a:endParaRPr sz="2600"/>
          </a:p>
          <a:p>
            <a:pPr indent="0" lvl="0" marL="0" rtl="0" algn="l">
              <a:spcBef>
                <a:spcPts val="800"/>
              </a:spcBef>
              <a:spcAft>
                <a:spcPts val="0"/>
              </a:spcAft>
              <a:buNone/>
            </a:pPr>
            <a:r>
              <a:t/>
            </a:r>
            <a:endParaRPr sz="1800"/>
          </a:p>
        </p:txBody>
      </p:sp>
      <p:sp>
        <p:nvSpPr>
          <p:cNvPr id="73" name="Google Shape;73;p14"/>
          <p:cNvSpPr txBox="1"/>
          <p:nvPr/>
        </p:nvSpPr>
        <p:spPr>
          <a:xfrm>
            <a:off x="7588250" y="6248400"/>
            <a:ext cx="292100" cy="33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1219200" y="381000"/>
            <a:ext cx="7467600" cy="11958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3200"/>
              <a:t>What will affect the calculation time</a:t>
            </a:r>
            <a:endParaRPr sz="3200"/>
          </a:p>
        </p:txBody>
      </p:sp>
      <p:sp>
        <p:nvSpPr>
          <p:cNvPr id="218" name="Google Shape;218;p32"/>
          <p:cNvSpPr txBox="1"/>
          <p:nvPr>
            <p:ph idx="12" type="sldNum"/>
          </p:nvPr>
        </p:nvSpPr>
        <p:spPr>
          <a:xfrm>
            <a:off x="7588250" y="6248400"/>
            <a:ext cx="292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19" name="Google Shape;219;p32"/>
          <p:cNvPicPr preferRelativeResize="0"/>
          <p:nvPr/>
        </p:nvPicPr>
        <p:blipFill>
          <a:blip r:embed="rId3">
            <a:alphaModFix/>
          </a:blip>
          <a:stretch>
            <a:fillRect/>
          </a:stretch>
        </p:blipFill>
        <p:spPr>
          <a:xfrm>
            <a:off x="4068613" y="2201975"/>
            <a:ext cx="4724400" cy="1504950"/>
          </a:xfrm>
          <a:prstGeom prst="rect">
            <a:avLst/>
          </a:prstGeom>
          <a:noFill/>
          <a:ln>
            <a:noFill/>
          </a:ln>
        </p:spPr>
      </p:pic>
      <p:pic>
        <p:nvPicPr>
          <p:cNvPr id="220" name="Google Shape;220;p32"/>
          <p:cNvPicPr preferRelativeResize="0"/>
          <p:nvPr/>
        </p:nvPicPr>
        <p:blipFill>
          <a:blip r:embed="rId4">
            <a:alphaModFix/>
          </a:blip>
          <a:stretch>
            <a:fillRect/>
          </a:stretch>
        </p:blipFill>
        <p:spPr>
          <a:xfrm>
            <a:off x="3822738" y="3851175"/>
            <a:ext cx="5216175" cy="2834675"/>
          </a:xfrm>
          <a:prstGeom prst="rect">
            <a:avLst/>
          </a:prstGeom>
          <a:noFill/>
          <a:ln>
            <a:noFill/>
          </a:ln>
        </p:spPr>
      </p:pic>
      <p:sp>
        <p:nvSpPr>
          <p:cNvPr id="221" name="Google Shape;221;p32"/>
          <p:cNvSpPr txBox="1"/>
          <p:nvPr/>
        </p:nvSpPr>
        <p:spPr>
          <a:xfrm>
            <a:off x="1219200" y="2665925"/>
            <a:ext cx="26037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t>FitzHugh-Nagumo</a:t>
            </a:r>
            <a:endParaRPr sz="2200"/>
          </a:p>
        </p:txBody>
      </p:sp>
      <p:sp>
        <p:nvSpPr>
          <p:cNvPr id="222" name="Google Shape;222;p32"/>
          <p:cNvSpPr txBox="1"/>
          <p:nvPr/>
        </p:nvSpPr>
        <p:spPr>
          <a:xfrm>
            <a:off x="1219200" y="4925313"/>
            <a:ext cx="26037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t>Ten Tusscher</a:t>
            </a:r>
            <a:endParaRPr sz="2200"/>
          </a:p>
        </p:txBody>
      </p:sp>
      <p:sp>
        <p:nvSpPr>
          <p:cNvPr id="223" name="Google Shape;223;p32"/>
          <p:cNvSpPr txBox="1"/>
          <p:nvPr/>
        </p:nvSpPr>
        <p:spPr>
          <a:xfrm>
            <a:off x="1438975" y="1484725"/>
            <a:ext cx="5862900" cy="573000"/>
          </a:xfrm>
          <a:prstGeom prst="rect">
            <a:avLst/>
          </a:prstGeom>
          <a:noFill/>
          <a:ln>
            <a:noFill/>
          </a:ln>
        </p:spPr>
        <p:txBody>
          <a:bodyPr anchorCtr="0" anchor="t" bIns="91425" lIns="91425" spcFirstLastPara="1" rIns="91425" wrap="square" tIns="91425">
            <a:noAutofit/>
          </a:bodyPr>
          <a:lstStyle/>
          <a:p>
            <a:pPr indent="-368300" lvl="0" marL="457200" rtl="0" algn="l">
              <a:spcBef>
                <a:spcPts val="800"/>
              </a:spcBef>
              <a:spcAft>
                <a:spcPts val="0"/>
              </a:spcAft>
              <a:buClr>
                <a:srgbClr val="007E01"/>
              </a:buClr>
              <a:buSzPts val="2200"/>
              <a:buFont typeface="Times"/>
              <a:buChar char="●"/>
            </a:pPr>
            <a:r>
              <a:rPr b="1" lang="en-US" sz="2200">
                <a:solidFill>
                  <a:schemeClr val="dk1"/>
                </a:solidFill>
              </a:rPr>
              <a:t>C</a:t>
            </a:r>
            <a:r>
              <a:rPr b="1" lang="en-US" sz="2200">
                <a:solidFill>
                  <a:schemeClr val="dk1"/>
                </a:solidFill>
              </a:rPr>
              <a:t>omplexity</a:t>
            </a:r>
            <a:r>
              <a:rPr b="1" lang="en-US" sz="2200">
                <a:solidFill>
                  <a:schemeClr val="dk1"/>
                </a:solidFill>
              </a:rPr>
              <a:t> and number of equations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1219200" y="381000"/>
            <a:ext cx="7467600" cy="13182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3200"/>
              <a:t>What will affect the calculation time</a:t>
            </a:r>
            <a:endParaRPr/>
          </a:p>
        </p:txBody>
      </p:sp>
      <p:pic>
        <p:nvPicPr>
          <p:cNvPr id="230" name="Google Shape;230;p33"/>
          <p:cNvPicPr preferRelativeResize="0"/>
          <p:nvPr/>
        </p:nvPicPr>
        <p:blipFill>
          <a:blip r:embed="rId3">
            <a:alphaModFix/>
          </a:blip>
          <a:stretch>
            <a:fillRect/>
          </a:stretch>
        </p:blipFill>
        <p:spPr>
          <a:xfrm>
            <a:off x="2575649" y="2411400"/>
            <a:ext cx="1919600" cy="1318200"/>
          </a:xfrm>
          <a:prstGeom prst="rect">
            <a:avLst/>
          </a:prstGeom>
          <a:noFill/>
          <a:ln>
            <a:noFill/>
          </a:ln>
        </p:spPr>
      </p:pic>
      <p:pic>
        <p:nvPicPr>
          <p:cNvPr id="231" name="Google Shape;231;p33"/>
          <p:cNvPicPr preferRelativeResize="0"/>
          <p:nvPr/>
        </p:nvPicPr>
        <p:blipFill>
          <a:blip r:embed="rId4">
            <a:alphaModFix/>
          </a:blip>
          <a:stretch>
            <a:fillRect/>
          </a:stretch>
        </p:blipFill>
        <p:spPr>
          <a:xfrm>
            <a:off x="5991263" y="2485125"/>
            <a:ext cx="1825227" cy="1318200"/>
          </a:xfrm>
          <a:prstGeom prst="rect">
            <a:avLst/>
          </a:prstGeom>
          <a:noFill/>
          <a:ln>
            <a:noFill/>
          </a:ln>
        </p:spPr>
      </p:pic>
      <p:sp>
        <p:nvSpPr>
          <p:cNvPr id="232" name="Google Shape;232;p33"/>
          <p:cNvSpPr txBox="1"/>
          <p:nvPr/>
        </p:nvSpPr>
        <p:spPr>
          <a:xfrm>
            <a:off x="5373125" y="3803325"/>
            <a:ext cx="3061500" cy="25188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b="1" lang="en-US" sz="2400">
                <a:solidFill>
                  <a:schemeClr val="dk1"/>
                </a:solidFill>
              </a:rPr>
              <a:t>Test Desktop</a:t>
            </a:r>
            <a:endParaRPr b="1" sz="2400">
              <a:solidFill>
                <a:schemeClr val="dk1"/>
              </a:solidFill>
            </a:endParaRPr>
          </a:p>
          <a:p>
            <a:pPr indent="0" lvl="0" marL="0" rtl="0" algn="l">
              <a:spcBef>
                <a:spcPts val="800"/>
              </a:spcBef>
              <a:spcAft>
                <a:spcPts val="0"/>
              </a:spcAft>
              <a:buClr>
                <a:schemeClr val="dk1"/>
              </a:buClr>
              <a:buSzPts val="1100"/>
              <a:buFont typeface="Arial"/>
              <a:buNone/>
            </a:pPr>
            <a:r>
              <a:rPr b="1" lang="en-US" sz="1600">
                <a:solidFill>
                  <a:schemeClr val="dk1"/>
                </a:solidFill>
              </a:rPr>
              <a:t>Processor:</a:t>
            </a:r>
            <a:endParaRPr b="1" sz="1600">
              <a:solidFill>
                <a:schemeClr val="dk1"/>
              </a:solidFill>
            </a:endParaRPr>
          </a:p>
          <a:p>
            <a:pPr indent="0" lvl="0" marL="0" rtl="0" algn="l">
              <a:spcBef>
                <a:spcPts val="800"/>
              </a:spcBef>
              <a:spcAft>
                <a:spcPts val="0"/>
              </a:spcAft>
              <a:buClr>
                <a:schemeClr val="dk1"/>
              </a:buClr>
              <a:buSzPts val="1100"/>
              <a:buFont typeface="Arial"/>
              <a:buNone/>
            </a:pPr>
            <a:r>
              <a:rPr b="1" i="1" lang="en-US" sz="1600">
                <a:solidFill>
                  <a:schemeClr val="dk1"/>
                </a:solidFill>
              </a:rPr>
              <a:t>Intel® Core™ i7-4770K CPU @ 3.50GHz × 8</a:t>
            </a:r>
            <a:endParaRPr b="1" i="1" sz="1600">
              <a:solidFill>
                <a:schemeClr val="dk1"/>
              </a:solidFill>
            </a:endParaRPr>
          </a:p>
          <a:p>
            <a:pPr indent="0" lvl="0" marL="0" rtl="0" algn="l">
              <a:spcBef>
                <a:spcPts val="800"/>
              </a:spcBef>
              <a:spcAft>
                <a:spcPts val="0"/>
              </a:spcAft>
              <a:buClr>
                <a:schemeClr val="dk1"/>
              </a:buClr>
              <a:buSzPts val="1100"/>
              <a:buFont typeface="Arial"/>
              <a:buNone/>
            </a:pPr>
            <a:r>
              <a:rPr b="1" lang="en-US" sz="1600">
                <a:solidFill>
                  <a:schemeClr val="dk1"/>
                </a:solidFill>
              </a:rPr>
              <a:t>Graphics:</a:t>
            </a:r>
            <a:endParaRPr b="1" sz="1600">
              <a:solidFill>
                <a:schemeClr val="dk1"/>
              </a:solidFill>
            </a:endParaRPr>
          </a:p>
          <a:p>
            <a:pPr indent="0" lvl="0" marL="0" rtl="0" algn="l">
              <a:spcBef>
                <a:spcPts val="800"/>
              </a:spcBef>
              <a:spcAft>
                <a:spcPts val="0"/>
              </a:spcAft>
              <a:buClr>
                <a:schemeClr val="dk1"/>
              </a:buClr>
              <a:buSzPts val="1100"/>
              <a:buFont typeface="Arial"/>
              <a:buNone/>
            </a:pPr>
            <a:r>
              <a:rPr b="1" i="1" lang="en-US" sz="1600">
                <a:solidFill>
                  <a:schemeClr val="dk1"/>
                </a:solidFill>
              </a:rPr>
              <a:t>Nvidia GeForce GTX 670/PCIe/SSE2</a:t>
            </a:r>
            <a:endParaRPr sz="1600"/>
          </a:p>
        </p:txBody>
      </p:sp>
      <p:sp>
        <p:nvSpPr>
          <p:cNvPr id="233" name="Google Shape;233;p33"/>
          <p:cNvSpPr txBox="1"/>
          <p:nvPr/>
        </p:nvSpPr>
        <p:spPr>
          <a:xfrm>
            <a:off x="2004700" y="3729600"/>
            <a:ext cx="3061500" cy="25188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b="1" lang="en-US" sz="2400">
                <a:solidFill>
                  <a:schemeClr val="dk1"/>
                </a:solidFill>
              </a:rPr>
              <a:t>MacOS Mojave</a:t>
            </a:r>
            <a:endParaRPr b="1" sz="2400">
              <a:solidFill>
                <a:schemeClr val="dk1"/>
              </a:solidFill>
            </a:endParaRPr>
          </a:p>
          <a:p>
            <a:pPr indent="0" lvl="0" marL="0" rtl="0" algn="l">
              <a:spcBef>
                <a:spcPts val="800"/>
              </a:spcBef>
              <a:spcAft>
                <a:spcPts val="0"/>
              </a:spcAft>
              <a:buNone/>
            </a:pPr>
            <a:r>
              <a:rPr b="1" lang="en-US" sz="1600">
                <a:solidFill>
                  <a:schemeClr val="dk1"/>
                </a:solidFill>
              </a:rPr>
              <a:t>Processor:</a:t>
            </a:r>
            <a:endParaRPr b="1" sz="1600">
              <a:solidFill>
                <a:schemeClr val="dk1"/>
              </a:solidFill>
            </a:endParaRPr>
          </a:p>
          <a:p>
            <a:pPr indent="0" lvl="0" marL="0" rtl="0" algn="l">
              <a:spcBef>
                <a:spcPts val="800"/>
              </a:spcBef>
              <a:spcAft>
                <a:spcPts val="0"/>
              </a:spcAft>
              <a:buNone/>
            </a:pPr>
            <a:r>
              <a:rPr b="1" i="1" lang="en-US" sz="1600">
                <a:solidFill>
                  <a:schemeClr val="dk1"/>
                </a:solidFill>
              </a:rPr>
              <a:t>Intel® Core™ i5 CPU @ 1.8Ghz</a:t>
            </a:r>
            <a:endParaRPr b="1" i="1" sz="1600">
              <a:solidFill>
                <a:schemeClr val="dk1"/>
              </a:solidFill>
            </a:endParaRPr>
          </a:p>
          <a:p>
            <a:pPr indent="0" lvl="0" marL="0" rtl="0" algn="l">
              <a:spcBef>
                <a:spcPts val="800"/>
              </a:spcBef>
              <a:spcAft>
                <a:spcPts val="0"/>
              </a:spcAft>
              <a:buNone/>
            </a:pPr>
            <a:r>
              <a:rPr b="1" lang="en-US" sz="1600">
                <a:solidFill>
                  <a:schemeClr val="dk1"/>
                </a:solidFill>
              </a:rPr>
              <a:t>Graphics:</a:t>
            </a:r>
            <a:endParaRPr b="1" sz="1600">
              <a:solidFill>
                <a:schemeClr val="dk1"/>
              </a:solidFill>
            </a:endParaRPr>
          </a:p>
          <a:p>
            <a:pPr indent="0" lvl="0" marL="0" rtl="0" algn="l">
              <a:spcBef>
                <a:spcPts val="800"/>
              </a:spcBef>
              <a:spcAft>
                <a:spcPts val="0"/>
              </a:spcAft>
              <a:buNone/>
            </a:pPr>
            <a:r>
              <a:rPr b="1" i="1" lang="en-US" sz="1600">
                <a:solidFill>
                  <a:schemeClr val="dk1"/>
                </a:solidFill>
              </a:rPr>
              <a:t>Intel HD Graphics 6000 1536MB</a:t>
            </a:r>
            <a:endParaRPr sz="1600"/>
          </a:p>
        </p:txBody>
      </p:sp>
      <p:sp>
        <p:nvSpPr>
          <p:cNvPr id="234" name="Google Shape;234;p33"/>
          <p:cNvSpPr txBox="1"/>
          <p:nvPr/>
        </p:nvSpPr>
        <p:spPr>
          <a:xfrm>
            <a:off x="1454300" y="1545950"/>
            <a:ext cx="5862900" cy="573000"/>
          </a:xfrm>
          <a:prstGeom prst="rect">
            <a:avLst/>
          </a:prstGeom>
          <a:noFill/>
          <a:ln>
            <a:noFill/>
          </a:ln>
        </p:spPr>
        <p:txBody>
          <a:bodyPr anchorCtr="0" anchor="t" bIns="91425" lIns="91425" spcFirstLastPara="1" rIns="91425" wrap="square" tIns="91425">
            <a:noAutofit/>
          </a:bodyPr>
          <a:lstStyle/>
          <a:p>
            <a:pPr indent="-368300" lvl="0" marL="457200" rtl="0" algn="l">
              <a:spcBef>
                <a:spcPts val="800"/>
              </a:spcBef>
              <a:spcAft>
                <a:spcPts val="0"/>
              </a:spcAft>
              <a:buClr>
                <a:srgbClr val="007E01"/>
              </a:buClr>
              <a:buSzPts val="2200"/>
              <a:buFont typeface="Times"/>
              <a:buChar char="●"/>
            </a:pPr>
            <a:r>
              <a:rPr b="1" lang="en-US" sz="2200">
                <a:solidFill>
                  <a:schemeClr val="dk1"/>
                </a:solidFill>
              </a:rPr>
              <a:t>Device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1219200" y="381000"/>
            <a:ext cx="7467600" cy="16002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Clr>
                <a:schemeClr val="dk1"/>
              </a:buClr>
              <a:buSzPts val="1100"/>
              <a:buFont typeface="Arial"/>
              <a:buNone/>
            </a:pPr>
            <a:r>
              <a:rPr lang="en-US" sz="3200"/>
              <a:t>Fitzhuge-Nagumo：(Forward Euler)</a:t>
            </a:r>
            <a:endParaRPr/>
          </a:p>
        </p:txBody>
      </p:sp>
      <p:sp>
        <p:nvSpPr>
          <p:cNvPr id="241" name="Google Shape;241;p34"/>
          <p:cNvSpPr txBox="1"/>
          <p:nvPr>
            <p:ph idx="12" type="sldNum"/>
          </p:nvPr>
        </p:nvSpPr>
        <p:spPr>
          <a:xfrm>
            <a:off x="7588250" y="6248400"/>
            <a:ext cx="715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2" name="Google Shape;242;p34"/>
          <p:cNvSpPr txBox="1"/>
          <p:nvPr/>
        </p:nvSpPr>
        <p:spPr>
          <a:xfrm>
            <a:off x="1285875" y="2486100"/>
            <a:ext cx="18675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MacOS</a:t>
            </a:r>
            <a:endParaRPr sz="3000"/>
          </a:p>
        </p:txBody>
      </p:sp>
      <p:sp>
        <p:nvSpPr>
          <p:cNvPr id="243" name="Google Shape;243;p34"/>
          <p:cNvSpPr txBox="1"/>
          <p:nvPr/>
        </p:nvSpPr>
        <p:spPr>
          <a:xfrm>
            <a:off x="1026750" y="4473100"/>
            <a:ext cx="1867500" cy="9429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Clr>
                <a:schemeClr val="dk1"/>
              </a:buClr>
              <a:buSzPts val="1100"/>
              <a:buFont typeface="Arial"/>
              <a:buNone/>
            </a:pPr>
            <a:r>
              <a:rPr b="1" lang="en-US" sz="2400">
                <a:solidFill>
                  <a:schemeClr val="dk1"/>
                </a:solidFill>
              </a:rPr>
              <a:t>Home Desktop</a:t>
            </a:r>
            <a:endParaRPr sz="3000"/>
          </a:p>
        </p:txBody>
      </p:sp>
      <p:pic>
        <p:nvPicPr>
          <p:cNvPr id="244" name="Google Shape;244;p34"/>
          <p:cNvPicPr preferRelativeResize="0"/>
          <p:nvPr/>
        </p:nvPicPr>
        <p:blipFill>
          <a:blip r:embed="rId3">
            <a:alphaModFix/>
          </a:blip>
          <a:stretch>
            <a:fillRect/>
          </a:stretch>
        </p:blipFill>
        <p:spPr>
          <a:xfrm>
            <a:off x="2894253" y="4230548"/>
            <a:ext cx="5967284" cy="1428000"/>
          </a:xfrm>
          <a:prstGeom prst="rect">
            <a:avLst/>
          </a:prstGeom>
          <a:noFill/>
          <a:ln>
            <a:noFill/>
          </a:ln>
        </p:spPr>
      </p:pic>
      <p:pic>
        <p:nvPicPr>
          <p:cNvPr id="245" name="Google Shape;245;p34"/>
          <p:cNvPicPr preferRelativeResize="0"/>
          <p:nvPr/>
        </p:nvPicPr>
        <p:blipFill>
          <a:blip r:embed="rId4">
            <a:alphaModFix/>
          </a:blip>
          <a:stretch>
            <a:fillRect/>
          </a:stretch>
        </p:blipFill>
        <p:spPr>
          <a:xfrm>
            <a:off x="3387275" y="2347100"/>
            <a:ext cx="4981221" cy="12208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1100975" y="430250"/>
            <a:ext cx="7467600" cy="16002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3200"/>
              <a:t>Fitzhuge-Nagumo：(Forward Euler)</a:t>
            </a:r>
            <a:endParaRPr sz="3200"/>
          </a:p>
        </p:txBody>
      </p:sp>
      <p:sp>
        <p:nvSpPr>
          <p:cNvPr id="252" name="Google Shape;252;p35"/>
          <p:cNvSpPr txBox="1"/>
          <p:nvPr>
            <p:ph idx="12" type="sldNum"/>
          </p:nvPr>
        </p:nvSpPr>
        <p:spPr>
          <a:xfrm>
            <a:off x="7588250" y="6248400"/>
            <a:ext cx="5307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53" name="Google Shape;253;p35"/>
          <p:cNvPicPr preferRelativeResize="0"/>
          <p:nvPr/>
        </p:nvPicPr>
        <p:blipFill>
          <a:blip r:embed="rId3">
            <a:alphaModFix/>
          </a:blip>
          <a:stretch>
            <a:fillRect/>
          </a:stretch>
        </p:blipFill>
        <p:spPr>
          <a:xfrm>
            <a:off x="1424325" y="3060025"/>
            <a:ext cx="3467100" cy="2655740"/>
          </a:xfrm>
          <a:prstGeom prst="rect">
            <a:avLst/>
          </a:prstGeom>
          <a:noFill/>
          <a:ln>
            <a:noFill/>
          </a:ln>
        </p:spPr>
      </p:pic>
      <p:sp>
        <p:nvSpPr>
          <p:cNvPr id="254" name="Google Shape;254;p35"/>
          <p:cNvSpPr txBox="1"/>
          <p:nvPr/>
        </p:nvSpPr>
        <p:spPr>
          <a:xfrm>
            <a:off x="5157800" y="2274025"/>
            <a:ext cx="3800400" cy="5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t>vision plotted from our project</a:t>
            </a:r>
            <a:endParaRPr sz="2100"/>
          </a:p>
        </p:txBody>
      </p:sp>
      <p:sp>
        <p:nvSpPr>
          <p:cNvPr id="255" name="Google Shape;255;p35"/>
          <p:cNvSpPr txBox="1"/>
          <p:nvPr/>
        </p:nvSpPr>
        <p:spPr>
          <a:xfrm>
            <a:off x="1100975" y="2338225"/>
            <a:ext cx="3800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t>Vision from CellML</a:t>
            </a:r>
            <a:endParaRPr sz="2100"/>
          </a:p>
        </p:txBody>
      </p:sp>
      <p:pic>
        <p:nvPicPr>
          <p:cNvPr id="256" name="Google Shape;256;p35"/>
          <p:cNvPicPr preferRelativeResize="0"/>
          <p:nvPr/>
        </p:nvPicPr>
        <p:blipFill>
          <a:blip r:embed="rId4">
            <a:alphaModFix/>
          </a:blip>
          <a:stretch>
            <a:fillRect/>
          </a:stretch>
        </p:blipFill>
        <p:spPr>
          <a:xfrm>
            <a:off x="5157800" y="3044400"/>
            <a:ext cx="3736800" cy="249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1219200" y="381000"/>
            <a:ext cx="7467600" cy="14100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Clr>
                <a:schemeClr val="dk1"/>
              </a:buClr>
              <a:buSzPts val="1100"/>
              <a:buFont typeface="Arial"/>
              <a:buNone/>
            </a:pPr>
            <a:r>
              <a:rPr lang="en-US"/>
              <a:t>Luo-Rudy：RK2 (Heun)</a:t>
            </a:r>
            <a:endParaRPr/>
          </a:p>
        </p:txBody>
      </p:sp>
      <p:sp>
        <p:nvSpPr>
          <p:cNvPr id="263" name="Google Shape;263;p36"/>
          <p:cNvSpPr txBox="1"/>
          <p:nvPr>
            <p:ph idx="12" type="sldNum"/>
          </p:nvPr>
        </p:nvSpPr>
        <p:spPr>
          <a:xfrm>
            <a:off x="7588250" y="6248400"/>
            <a:ext cx="292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64" name="Google Shape;264;p36"/>
          <p:cNvSpPr txBox="1"/>
          <p:nvPr/>
        </p:nvSpPr>
        <p:spPr>
          <a:xfrm>
            <a:off x="1285875" y="2486100"/>
            <a:ext cx="18675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MacOS</a:t>
            </a:r>
            <a:endParaRPr sz="3000"/>
          </a:p>
        </p:txBody>
      </p:sp>
      <p:sp>
        <p:nvSpPr>
          <p:cNvPr id="265" name="Google Shape;265;p36"/>
          <p:cNvSpPr txBox="1"/>
          <p:nvPr/>
        </p:nvSpPr>
        <p:spPr>
          <a:xfrm>
            <a:off x="1148100" y="4290725"/>
            <a:ext cx="1867500" cy="9429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Clr>
                <a:schemeClr val="dk1"/>
              </a:buClr>
              <a:buSzPts val="1100"/>
              <a:buFont typeface="Arial"/>
              <a:buNone/>
            </a:pPr>
            <a:r>
              <a:rPr b="1" lang="en-US" sz="2400">
                <a:solidFill>
                  <a:schemeClr val="dk1"/>
                </a:solidFill>
              </a:rPr>
              <a:t>Home Desktop</a:t>
            </a:r>
            <a:endParaRPr sz="3000"/>
          </a:p>
        </p:txBody>
      </p:sp>
      <p:pic>
        <p:nvPicPr>
          <p:cNvPr id="266" name="Google Shape;266;p36"/>
          <p:cNvPicPr preferRelativeResize="0"/>
          <p:nvPr/>
        </p:nvPicPr>
        <p:blipFill>
          <a:blip r:embed="rId3">
            <a:alphaModFix/>
          </a:blip>
          <a:stretch>
            <a:fillRect/>
          </a:stretch>
        </p:blipFill>
        <p:spPr>
          <a:xfrm>
            <a:off x="3153375" y="2190125"/>
            <a:ext cx="5385325" cy="1238875"/>
          </a:xfrm>
          <a:prstGeom prst="rect">
            <a:avLst/>
          </a:prstGeom>
          <a:noFill/>
          <a:ln>
            <a:noFill/>
          </a:ln>
        </p:spPr>
      </p:pic>
      <p:pic>
        <p:nvPicPr>
          <p:cNvPr id="267" name="Google Shape;267;p36"/>
          <p:cNvPicPr preferRelativeResize="0"/>
          <p:nvPr/>
        </p:nvPicPr>
        <p:blipFill>
          <a:blip r:embed="rId4">
            <a:alphaModFix/>
          </a:blip>
          <a:stretch>
            <a:fillRect/>
          </a:stretch>
        </p:blipFill>
        <p:spPr>
          <a:xfrm>
            <a:off x="2799737" y="4011350"/>
            <a:ext cx="6092601" cy="150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1219200" y="381000"/>
            <a:ext cx="7467600" cy="16002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a:t>Luo-Rudy</a:t>
            </a:r>
            <a:r>
              <a:rPr lang="en-US"/>
              <a:t>：</a:t>
            </a:r>
            <a:r>
              <a:rPr lang="en-US"/>
              <a:t>RK2 (Heun)</a:t>
            </a:r>
            <a:endParaRPr/>
          </a:p>
        </p:txBody>
      </p:sp>
      <p:pic>
        <p:nvPicPr>
          <p:cNvPr id="274" name="Google Shape;274;p37"/>
          <p:cNvPicPr preferRelativeResize="0"/>
          <p:nvPr/>
        </p:nvPicPr>
        <p:blipFill>
          <a:blip r:embed="rId3">
            <a:alphaModFix/>
          </a:blip>
          <a:stretch>
            <a:fillRect/>
          </a:stretch>
        </p:blipFill>
        <p:spPr>
          <a:xfrm>
            <a:off x="5029200" y="2943225"/>
            <a:ext cx="3789626" cy="2869150"/>
          </a:xfrm>
          <a:prstGeom prst="rect">
            <a:avLst/>
          </a:prstGeom>
          <a:noFill/>
          <a:ln>
            <a:noFill/>
          </a:ln>
        </p:spPr>
      </p:pic>
      <p:sp>
        <p:nvSpPr>
          <p:cNvPr id="275" name="Google Shape;275;p37"/>
          <p:cNvSpPr txBox="1"/>
          <p:nvPr/>
        </p:nvSpPr>
        <p:spPr>
          <a:xfrm>
            <a:off x="5023813" y="2156063"/>
            <a:ext cx="38004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100">
                <a:solidFill>
                  <a:schemeClr val="dk1"/>
                </a:solidFill>
              </a:rPr>
              <a:t>vision plotted from our project</a:t>
            </a:r>
            <a:endParaRPr sz="2100">
              <a:solidFill>
                <a:schemeClr val="dk1"/>
              </a:solidFill>
            </a:endParaRPr>
          </a:p>
        </p:txBody>
      </p:sp>
      <p:sp>
        <p:nvSpPr>
          <p:cNvPr id="276" name="Google Shape;276;p37"/>
          <p:cNvSpPr txBox="1"/>
          <p:nvPr/>
        </p:nvSpPr>
        <p:spPr>
          <a:xfrm>
            <a:off x="1116275" y="2155250"/>
            <a:ext cx="3800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t>Vision from CellML</a:t>
            </a:r>
            <a:endParaRPr sz="2100"/>
          </a:p>
        </p:txBody>
      </p:sp>
      <p:pic>
        <p:nvPicPr>
          <p:cNvPr id="277" name="Google Shape;277;p37"/>
          <p:cNvPicPr preferRelativeResize="0"/>
          <p:nvPr/>
        </p:nvPicPr>
        <p:blipFill>
          <a:blip r:embed="rId4">
            <a:alphaModFix/>
          </a:blip>
          <a:stretch>
            <a:fillRect/>
          </a:stretch>
        </p:blipFill>
        <p:spPr>
          <a:xfrm>
            <a:off x="1386350" y="2844575"/>
            <a:ext cx="3490449" cy="2869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1219200" y="381000"/>
            <a:ext cx="7467600" cy="16002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a:t>Luo-Rudy：Rush-Larson</a:t>
            </a:r>
            <a:endParaRPr sz="3200"/>
          </a:p>
        </p:txBody>
      </p:sp>
      <p:sp>
        <p:nvSpPr>
          <p:cNvPr id="284" name="Google Shape;284;p38"/>
          <p:cNvSpPr txBox="1"/>
          <p:nvPr>
            <p:ph idx="12" type="sldNum"/>
          </p:nvPr>
        </p:nvSpPr>
        <p:spPr>
          <a:xfrm>
            <a:off x="7588250" y="6248400"/>
            <a:ext cx="292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85" name="Google Shape;285;p38"/>
          <p:cNvSpPr txBox="1"/>
          <p:nvPr/>
        </p:nvSpPr>
        <p:spPr>
          <a:xfrm>
            <a:off x="1285875" y="2486100"/>
            <a:ext cx="18675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MacOS</a:t>
            </a:r>
            <a:endParaRPr sz="3000"/>
          </a:p>
        </p:txBody>
      </p:sp>
      <p:sp>
        <p:nvSpPr>
          <p:cNvPr id="286" name="Google Shape;286;p38"/>
          <p:cNvSpPr txBox="1"/>
          <p:nvPr/>
        </p:nvSpPr>
        <p:spPr>
          <a:xfrm>
            <a:off x="979725" y="4506100"/>
            <a:ext cx="1867500" cy="9429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Clr>
                <a:schemeClr val="dk1"/>
              </a:buClr>
              <a:buSzPts val="1100"/>
              <a:buFont typeface="Arial"/>
              <a:buNone/>
            </a:pPr>
            <a:r>
              <a:rPr b="1" lang="en-US" sz="2400">
                <a:solidFill>
                  <a:schemeClr val="dk1"/>
                </a:solidFill>
              </a:rPr>
              <a:t>Home Desktop</a:t>
            </a:r>
            <a:endParaRPr sz="3000"/>
          </a:p>
        </p:txBody>
      </p:sp>
      <p:pic>
        <p:nvPicPr>
          <p:cNvPr id="287" name="Google Shape;287;p38"/>
          <p:cNvPicPr preferRelativeResize="0"/>
          <p:nvPr/>
        </p:nvPicPr>
        <p:blipFill>
          <a:blip r:embed="rId3">
            <a:alphaModFix/>
          </a:blip>
          <a:stretch>
            <a:fillRect/>
          </a:stretch>
        </p:blipFill>
        <p:spPr>
          <a:xfrm>
            <a:off x="3152700" y="2210150"/>
            <a:ext cx="5381025" cy="1292501"/>
          </a:xfrm>
          <a:prstGeom prst="rect">
            <a:avLst/>
          </a:prstGeom>
          <a:noFill/>
          <a:ln>
            <a:noFill/>
          </a:ln>
        </p:spPr>
      </p:pic>
      <p:pic>
        <p:nvPicPr>
          <p:cNvPr id="288" name="Google Shape;288;p38"/>
          <p:cNvPicPr preferRelativeResize="0"/>
          <p:nvPr/>
        </p:nvPicPr>
        <p:blipFill>
          <a:blip r:embed="rId4">
            <a:alphaModFix/>
          </a:blip>
          <a:stretch>
            <a:fillRect/>
          </a:stretch>
        </p:blipFill>
        <p:spPr>
          <a:xfrm>
            <a:off x="2691650" y="4026225"/>
            <a:ext cx="6303125" cy="1698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1219200" y="381000"/>
            <a:ext cx="7467600" cy="16002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a:t>Luo-Rudy：Rush-Larsen</a:t>
            </a:r>
            <a:endParaRPr/>
          </a:p>
        </p:txBody>
      </p:sp>
      <p:pic>
        <p:nvPicPr>
          <p:cNvPr id="295" name="Google Shape;295;p39"/>
          <p:cNvPicPr preferRelativeResize="0"/>
          <p:nvPr/>
        </p:nvPicPr>
        <p:blipFill>
          <a:blip r:embed="rId3">
            <a:alphaModFix/>
          </a:blip>
          <a:stretch>
            <a:fillRect/>
          </a:stretch>
        </p:blipFill>
        <p:spPr>
          <a:xfrm>
            <a:off x="5095875" y="2942339"/>
            <a:ext cx="3800400" cy="3150261"/>
          </a:xfrm>
          <a:prstGeom prst="rect">
            <a:avLst/>
          </a:prstGeom>
          <a:noFill/>
          <a:ln>
            <a:noFill/>
          </a:ln>
        </p:spPr>
      </p:pic>
      <p:sp>
        <p:nvSpPr>
          <p:cNvPr id="296" name="Google Shape;296;p39"/>
          <p:cNvSpPr txBox="1"/>
          <p:nvPr/>
        </p:nvSpPr>
        <p:spPr>
          <a:xfrm>
            <a:off x="5023813" y="2156063"/>
            <a:ext cx="38004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chemeClr val="dk1"/>
                </a:solidFill>
              </a:rPr>
              <a:t>vision plotted from our project</a:t>
            </a:r>
            <a:endParaRPr sz="2100">
              <a:solidFill>
                <a:schemeClr val="dk1"/>
              </a:solidFill>
            </a:endParaRPr>
          </a:p>
        </p:txBody>
      </p:sp>
      <p:sp>
        <p:nvSpPr>
          <p:cNvPr id="297" name="Google Shape;297;p39"/>
          <p:cNvSpPr txBox="1"/>
          <p:nvPr/>
        </p:nvSpPr>
        <p:spPr>
          <a:xfrm>
            <a:off x="1116275" y="2155250"/>
            <a:ext cx="3800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t>Vision from CellML</a:t>
            </a:r>
            <a:endParaRPr sz="2100"/>
          </a:p>
        </p:txBody>
      </p:sp>
      <p:pic>
        <p:nvPicPr>
          <p:cNvPr id="298" name="Google Shape;298;p39"/>
          <p:cNvPicPr preferRelativeResize="0"/>
          <p:nvPr/>
        </p:nvPicPr>
        <p:blipFill>
          <a:blip r:embed="rId4">
            <a:alphaModFix/>
          </a:blip>
          <a:stretch>
            <a:fillRect/>
          </a:stretch>
        </p:blipFill>
        <p:spPr>
          <a:xfrm>
            <a:off x="1426225" y="2942350"/>
            <a:ext cx="3490449" cy="3150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1219200" y="381000"/>
            <a:ext cx="7467600" cy="1600200"/>
          </a:xfrm>
          <a:prstGeom prst="rect">
            <a:avLst/>
          </a:prstGeom>
        </p:spPr>
        <p:txBody>
          <a:bodyPr anchorCtr="0" anchor="ctr" bIns="50800" lIns="50800" spcFirstLastPara="1" rIns="91425" wrap="square" tIns="50800">
            <a:noAutofit/>
          </a:bodyPr>
          <a:lstStyle/>
          <a:p>
            <a:pPr indent="0" lvl="0" marL="0" rtl="0" algn="l">
              <a:spcBef>
                <a:spcPts val="0"/>
              </a:spcBef>
              <a:spcAft>
                <a:spcPts val="0"/>
              </a:spcAft>
              <a:buNone/>
            </a:pPr>
            <a:r>
              <a:rPr lang="en-US"/>
              <a:t>  </a:t>
            </a:r>
            <a:r>
              <a:rPr lang="en-US"/>
              <a:t>Ten Tusscher: Rush-Larsen</a:t>
            </a:r>
            <a:endParaRPr/>
          </a:p>
        </p:txBody>
      </p:sp>
      <p:sp>
        <p:nvSpPr>
          <p:cNvPr id="305" name="Google Shape;305;p40"/>
          <p:cNvSpPr txBox="1"/>
          <p:nvPr>
            <p:ph idx="12" type="sldNum"/>
          </p:nvPr>
        </p:nvSpPr>
        <p:spPr>
          <a:xfrm>
            <a:off x="7588250" y="6248400"/>
            <a:ext cx="292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06" name="Google Shape;306;p40"/>
          <p:cNvSpPr txBox="1"/>
          <p:nvPr/>
        </p:nvSpPr>
        <p:spPr>
          <a:xfrm>
            <a:off x="1285875" y="2532800"/>
            <a:ext cx="18675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MacOS</a:t>
            </a:r>
            <a:endParaRPr sz="3000"/>
          </a:p>
        </p:txBody>
      </p:sp>
      <p:sp>
        <p:nvSpPr>
          <p:cNvPr id="307" name="Google Shape;307;p40"/>
          <p:cNvSpPr txBox="1"/>
          <p:nvPr/>
        </p:nvSpPr>
        <p:spPr>
          <a:xfrm>
            <a:off x="931025" y="4447275"/>
            <a:ext cx="1867500" cy="9429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Clr>
                <a:schemeClr val="dk1"/>
              </a:buClr>
              <a:buSzPts val="1100"/>
              <a:buFont typeface="Arial"/>
              <a:buNone/>
            </a:pPr>
            <a:r>
              <a:rPr b="1" lang="en-US" sz="2400">
                <a:solidFill>
                  <a:schemeClr val="dk1"/>
                </a:solidFill>
              </a:rPr>
              <a:t>Home Desktop</a:t>
            </a:r>
            <a:endParaRPr sz="3000"/>
          </a:p>
        </p:txBody>
      </p:sp>
      <p:pic>
        <p:nvPicPr>
          <p:cNvPr id="308" name="Google Shape;308;p40"/>
          <p:cNvPicPr preferRelativeResize="0"/>
          <p:nvPr/>
        </p:nvPicPr>
        <p:blipFill>
          <a:blip r:embed="rId3">
            <a:alphaModFix/>
          </a:blip>
          <a:stretch>
            <a:fillRect/>
          </a:stretch>
        </p:blipFill>
        <p:spPr>
          <a:xfrm>
            <a:off x="3305775" y="2133600"/>
            <a:ext cx="5351703" cy="1295400"/>
          </a:xfrm>
          <a:prstGeom prst="rect">
            <a:avLst/>
          </a:prstGeom>
          <a:noFill/>
          <a:ln>
            <a:noFill/>
          </a:ln>
        </p:spPr>
      </p:pic>
      <p:pic>
        <p:nvPicPr>
          <p:cNvPr id="309" name="Google Shape;309;p40"/>
          <p:cNvPicPr preferRelativeResize="0"/>
          <p:nvPr/>
        </p:nvPicPr>
        <p:blipFill>
          <a:blip r:embed="rId4">
            <a:alphaModFix/>
          </a:blip>
          <a:stretch>
            <a:fillRect/>
          </a:stretch>
        </p:blipFill>
        <p:spPr>
          <a:xfrm>
            <a:off x="2798525" y="4118625"/>
            <a:ext cx="6223001" cy="1600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1"/>
          <p:cNvSpPr txBox="1"/>
          <p:nvPr>
            <p:ph type="title"/>
          </p:nvPr>
        </p:nvSpPr>
        <p:spPr>
          <a:xfrm>
            <a:off x="1219200" y="381000"/>
            <a:ext cx="7467600" cy="1600200"/>
          </a:xfrm>
          <a:prstGeom prst="rect">
            <a:avLst/>
          </a:prstGeom>
        </p:spPr>
        <p:txBody>
          <a:bodyPr anchorCtr="0" anchor="ctr" bIns="50800" lIns="50800" spcFirstLastPara="1" rIns="91425" wrap="square" tIns="50800">
            <a:noAutofit/>
          </a:bodyPr>
          <a:lstStyle/>
          <a:p>
            <a:pPr indent="0" lvl="0" marL="0" rtl="0" algn="l">
              <a:spcBef>
                <a:spcPts val="0"/>
              </a:spcBef>
              <a:spcAft>
                <a:spcPts val="0"/>
              </a:spcAft>
              <a:buNone/>
            </a:pPr>
            <a:r>
              <a:rPr lang="en-US"/>
              <a:t> Ten Tusscher: Rush-Larsen</a:t>
            </a:r>
            <a:endParaRPr/>
          </a:p>
        </p:txBody>
      </p:sp>
      <p:pic>
        <p:nvPicPr>
          <p:cNvPr id="316" name="Google Shape;316;p41"/>
          <p:cNvPicPr preferRelativeResize="0"/>
          <p:nvPr/>
        </p:nvPicPr>
        <p:blipFill>
          <a:blip r:embed="rId3">
            <a:alphaModFix/>
          </a:blip>
          <a:stretch>
            <a:fillRect/>
          </a:stretch>
        </p:blipFill>
        <p:spPr>
          <a:xfrm>
            <a:off x="5154775" y="2856236"/>
            <a:ext cx="3800400" cy="3376839"/>
          </a:xfrm>
          <a:prstGeom prst="rect">
            <a:avLst/>
          </a:prstGeom>
          <a:noFill/>
          <a:ln>
            <a:noFill/>
          </a:ln>
        </p:spPr>
      </p:pic>
      <p:sp>
        <p:nvSpPr>
          <p:cNvPr id="317" name="Google Shape;317;p41"/>
          <p:cNvSpPr txBox="1"/>
          <p:nvPr/>
        </p:nvSpPr>
        <p:spPr>
          <a:xfrm>
            <a:off x="5023813" y="2156063"/>
            <a:ext cx="38004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chemeClr val="dk1"/>
                </a:solidFill>
              </a:rPr>
              <a:t>vision plotted from our project</a:t>
            </a:r>
            <a:endParaRPr sz="2100">
              <a:solidFill>
                <a:schemeClr val="dk1"/>
              </a:solidFill>
            </a:endParaRPr>
          </a:p>
        </p:txBody>
      </p:sp>
      <p:pic>
        <p:nvPicPr>
          <p:cNvPr id="318" name="Google Shape;318;p41"/>
          <p:cNvPicPr preferRelativeResize="0"/>
          <p:nvPr/>
        </p:nvPicPr>
        <p:blipFill>
          <a:blip r:embed="rId4">
            <a:alphaModFix/>
          </a:blip>
          <a:stretch>
            <a:fillRect/>
          </a:stretch>
        </p:blipFill>
        <p:spPr>
          <a:xfrm>
            <a:off x="1423650" y="2791900"/>
            <a:ext cx="3385100" cy="3441175"/>
          </a:xfrm>
          <a:prstGeom prst="rect">
            <a:avLst/>
          </a:prstGeom>
          <a:noFill/>
          <a:ln>
            <a:noFill/>
          </a:ln>
        </p:spPr>
      </p:pic>
      <p:sp>
        <p:nvSpPr>
          <p:cNvPr id="319" name="Google Shape;319;p41"/>
          <p:cNvSpPr txBox="1"/>
          <p:nvPr/>
        </p:nvSpPr>
        <p:spPr>
          <a:xfrm>
            <a:off x="1116275" y="2155250"/>
            <a:ext cx="3800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t>Vision from CellML</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
        <p:nvSpPr>
          <p:cNvPr id="79" name="Google Shape;79;p15"/>
          <p:cNvSpPr txBox="1"/>
          <p:nvPr>
            <p:ph type="title"/>
          </p:nvPr>
        </p:nvSpPr>
        <p:spPr>
          <a:xfrm>
            <a:off x="1219200" y="381000"/>
            <a:ext cx="7467600" cy="959768"/>
          </a:xfrm>
          <a:prstGeom prst="rect">
            <a:avLst/>
          </a:prstGeom>
          <a:noFill/>
          <a:ln>
            <a:noFill/>
          </a:ln>
        </p:spPr>
        <p:txBody>
          <a:bodyPr anchorCtr="0" anchor="ctr" bIns="50800" lIns="50800" spcFirstLastPara="1" rIns="132075" wrap="square" tIns="50800">
            <a:noAutofit/>
          </a:bodyPr>
          <a:lstStyle/>
          <a:p>
            <a:pPr indent="0" lvl="0" marL="39688" rtl="0" algn="ctr">
              <a:spcBef>
                <a:spcPts val="0"/>
              </a:spcBef>
              <a:spcAft>
                <a:spcPts val="0"/>
              </a:spcAft>
              <a:buNone/>
            </a:pPr>
            <a:r>
              <a:rPr lang="en-US" sz="2800">
                <a:latin typeface="Arial"/>
                <a:ea typeface="Arial"/>
                <a:cs typeface="Arial"/>
                <a:sym typeface="Arial"/>
              </a:rPr>
              <a:t>Review</a:t>
            </a:r>
            <a:endParaRPr sz="2800">
              <a:latin typeface="Arial"/>
              <a:ea typeface="Arial"/>
              <a:cs typeface="Arial"/>
              <a:sym typeface="Arial"/>
            </a:endParaRPr>
          </a:p>
        </p:txBody>
      </p:sp>
      <p:sp>
        <p:nvSpPr>
          <p:cNvPr id="80" name="Google Shape;80;p15"/>
          <p:cNvSpPr txBox="1"/>
          <p:nvPr>
            <p:ph idx="1" type="body"/>
          </p:nvPr>
        </p:nvSpPr>
        <p:spPr>
          <a:xfrm>
            <a:off x="1143000" y="1526332"/>
            <a:ext cx="8001000" cy="4536504"/>
          </a:xfrm>
          <a:prstGeom prst="rect">
            <a:avLst/>
          </a:prstGeom>
          <a:noFill/>
          <a:ln>
            <a:noFill/>
          </a:ln>
        </p:spPr>
        <p:txBody>
          <a:bodyPr anchorCtr="0" anchor="t" bIns="50800" lIns="50800" spcFirstLastPara="1" rIns="132075" wrap="square" tIns="50800">
            <a:noAutofit/>
          </a:bodyPr>
          <a:lstStyle/>
          <a:p>
            <a:pPr indent="-304800" lvl="0" marL="382587" rtl="0" algn="l">
              <a:spcBef>
                <a:spcPts val="800"/>
              </a:spcBef>
              <a:spcAft>
                <a:spcPts val="0"/>
              </a:spcAft>
              <a:buSzPts val="2600"/>
              <a:buChar char="•"/>
            </a:pPr>
            <a:r>
              <a:rPr b="0" lang="en-US" sz="2600"/>
              <a:t>What is Real-Time Heart Simulation and our approaches</a:t>
            </a:r>
            <a:r>
              <a:rPr b="0" lang="en-US" sz="2600"/>
              <a:t>:</a:t>
            </a:r>
            <a:endParaRPr b="0" sz="2600"/>
          </a:p>
          <a:p>
            <a:pPr indent="-336550" lvl="1" marL="731837" rtl="0" algn="l">
              <a:spcBef>
                <a:spcPts val="0"/>
              </a:spcBef>
              <a:spcAft>
                <a:spcPts val="0"/>
              </a:spcAft>
              <a:buClr>
                <a:srgbClr val="000000"/>
              </a:buClr>
              <a:buSzPts val="2600"/>
              <a:buChar char="–"/>
            </a:pPr>
            <a:r>
              <a:rPr b="0" lang="en-US" sz="2600">
                <a:solidFill>
                  <a:srgbClr val="000000"/>
                </a:solidFill>
                <a:latin typeface="Century Gothic"/>
                <a:ea typeface="Century Gothic"/>
                <a:cs typeface="Century Gothic"/>
                <a:sym typeface="Century Gothic"/>
              </a:rPr>
              <a:t>create a simulation of a</a:t>
            </a:r>
            <a:r>
              <a:rPr b="0" lang="en-US" sz="2600"/>
              <a:t>.</a:t>
            </a:r>
            <a:r>
              <a:rPr b="0" lang="en-US" sz="2600">
                <a:solidFill>
                  <a:srgbClr val="000000"/>
                </a:solidFill>
                <a:latin typeface="Century Gothic"/>
                <a:ea typeface="Century Gothic"/>
                <a:cs typeface="Century Gothic"/>
                <a:sym typeface="Century Gothic"/>
              </a:rPr>
              <a:t> piece of heart tissue on the computer and make the tissue active as ‘real-time’ as possible</a:t>
            </a:r>
            <a:endParaRPr b="0" sz="2600">
              <a:solidFill>
                <a:srgbClr val="000000"/>
              </a:solidFill>
              <a:latin typeface="Century Gothic"/>
              <a:ea typeface="Century Gothic"/>
              <a:cs typeface="Century Gothic"/>
              <a:sym typeface="Century Gothic"/>
            </a:endParaRPr>
          </a:p>
          <a:p>
            <a:pPr indent="-336550" lvl="1" marL="731837" rtl="0" algn="l">
              <a:spcBef>
                <a:spcPts val="0"/>
              </a:spcBef>
              <a:spcAft>
                <a:spcPts val="0"/>
              </a:spcAft>
              <a:buClr>
                <a:srgbClr val="000000"/>
              </a:buClr>
              <a:buSzPts val="2600"/>
              <a:buFont typeface="Century Gothic"/>
              <a:buChar char="–"/>
            </a:pPr>
            <a:r>
              <a:rPr b="0" lang="en-US" sz="2600">
                <a:solidFill>
                  <a:srgbClr val="000000"/>
                </a:solidFill>
                <a:latin typeface="Century Gothic"/>
                <a:ea typeface="Century Gothic"/>
                <a:cs typeface="Century Gothic"/>
                <a:sym typeface="Century Gothic"/>
              </a:rPr>
              <a:t>manipulation: the tissue consists of vast copies of cell models represented by mathematical models solved by numerical methods</a:t>
            </a:r>
            <a:endParaRPr b="0" sz="2600">
              <a:solidFill>
                <a:srgbClr val="000000"/>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2"/>
          <p:cNvSpPr txBox="1"/>
          <p:nvPr>
            <p:ph type="title"/>
          </p:nvPr>
        </p:nvSpPr>
        <p:spPr>
          <a:xfrm>
            <a:off x="1219200" y="381000"/>
            <a:ext cx="7674900" cy="1600200"/>
          </a:xfrm>
          <a:prstGeom prst="rect">
            <a:avLst/>
          </a:prstGeom>
        </p:spPr>
        <p:txBody>
          <a:bodyPr anchorCtr="0" anchor="ctr" bIns="50800" lIns="50800" spcFirstLastPara="1" rIns="91425" wrap="square" tIns="50800">
            <a:noAutofit/>
          </a:bodyPr>
          <a:lstStyle/>
          <a:p>
            <a:pPr indent="0" lvl="0" marL="0" rtl="0" algn="l">
              <a:spcBef>
                <a:spcPts val="0"/>
              </a:spcBef>
              <a:spcAft>
                <a:spcPts val="0"/>
              </a:spcAft>
              <a:buNone/>
            </a:pPr>
            <a:r>
              <a:rPr lang="en-US"/>
              <a:t>Ten Tusscher: Forward Euler</a:t>
            </a:r>
            <a:endParaRPr/>
          </a:p>
        </p:txBody>
      </p:sp>
      <p:sp>
        <p:nvSpPr>
          <p:cNvPr id="326" name="Google Shape;326;p42"/>
          <p:cNvSpPr txBox="1"/>
          <p:nvPr>
            <p:ph idx="12" type="sldNum"/>
          </p:nvPr>
        </p:nvSpPr>
        <p:spPr>
          <a:xfrm>
            <a:off x="7588250" y="6248400"/>
            <a:ext cx="292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27" name="Google Shape;327;p42"/>
          <p:cNvSpPr txBox="1"/>
          <p:nvPr/>
        </p:nvSpPr>
        <p:spPr>
          <a:xfrm>
            <a:off x="1285875" y="2486100"/>
            <a:ext cx="18675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MacOS</a:t>
            </a:r>
            <a:endParaRPr sz="3000"/>
          </a:p>
        </p:txBody>
      </p:sp>
      <p:sp>
        <p:nvSpPr>
          <p:cNvPr id="328" name="Google Shape;328;p42"/>
          <p:cNvSpPr txBox="1"/>
          <p:nvPr/>
        </p:nvSpPr>
        <p:spPr>
          <a:xfrm>
            <a:off x="1219200" y="4582625"/>
            <a:ext cx="18675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rPr>
              <a:t>  </a:t>
            </a:r>
            <a:r>
              <a:rPr b="1" lang="en-US" sz="2400">
                <a:solidFill>
                  <a:schemeClr val="dk1"/>
                </a:solidFill>
              </a:rPr>
              <a:t>Home Desktop</a:t>
            </a:r>
            <a:endParaRPr sz="3000"/>
          </a:p>
        </p:txBody>
      </p:sp>
      <p:pic>
        <p:nvPicPr>
          <p:cNvPr id="329" name="Google Shape;329;p42"/>
          <p:cNvPicPr preferRelativeResize="0"/>
          <p:nvPr/>
        </p:nvPicPr>
        <p:blipFill>
          <a:blip r:embed="rId3">
            <a:alphaModFix/>
          </a:blip>
          <a:stretch>
            <a:fillRect/>
          </a:stretch>
        </p:blipFill>
        <p:spPr>
          <a:xfrm>
            <a:off x="3305775" y="2133600"/>
            <a:ext cx="5176975" cy="1218850"/>
          </a:xfrm>
          <a:prstGeom prst="rect">
            <a:avLst/>
          </a:prstGeom>
          <a:noFill/>
          <a:ln>
            <a:noFill/>
          </a:ln>
        </p:spPr>
      </p:pic>
      <p:pic>
        <p:nvPicPr>
          <p:cNvPr id="330" name="Google Shape;330;p42"/>
          <p:cNvPicPr preferRelativeResize="0"/>
          <p:nvPr/>
        </p:nvPicPr>
        <p:blipFill>
          <a:blip r:embed="rId4">
            <a:alphaModFix/>
          </a:blip>
          <a:stretch>
            <a:fillRect/>
          </a:stretch>
        </p:blipFill>
        <p:spPr>
          <a:xfrm>
            <a:off x="3060800" y="4296700"/>
            <a:ext cx="5666934" cy="1324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1536525" y="316800"/>
            <a:ext cx="7467600" cy="1600200"/>
          </a:xfrm>
          <a:prstGeom prst="rect">
            <a:avLst/>
          </a:prstGeom>
        </p:spPr>
        <p:txBody>
          <a:bodyPr anchorCtr="0" anchor="ctr" bIns="50800" lIns="50800" spcFirstLastPara="1" rIns="91425" wrap="square" tIns="50800">
            <a:noAutofit/>
          </a:bodyPr>
          <a:lstStyle/>
          <a:p>
            <a:pPr indent="0" lvl="0" marL="0" rtl="0" algn="l">
              <a:spcBef>
                <a:spcPts val="0"/>
              </a:spcBef>
              <a:spcAft>
                <a:spcPts val="0"/>
              </a:spcAft>
              <a:buNone/>
            </a:pPr>
            <a:r>
              <a:rPr lang="en-US"/>
              <a:t>Ten Tusscher: Forward Euler</a:t>
            </a:r>
            <a:endParaRPr/>
          </a:p>
        </p:txBody>
      </p:sp>
      <p:pic>
        <p:nvPicPr>
          <p:cNvPr id="337" name="Google Shape;337;p43"/>
          <p:cNvPicPr preferRelativeResize="0"/>
          <p:nvPr/>
        </p:nvPicPr>
        <p:blipFill>
          <a:blip r:embed="rId3">
            <a:alphaModFix/>
          </a:blip>
          <a:stretch>
            <a:fillRect/>
          </a:stretch>
        </p:blipFill>
        <p:spPr>
          <a:xfrm>
            <a:off x="5081775" y="2791900"/>
            <a:ext cx="3766625" cy="3300700"/>
          </a:xfrm>
          <a:prstGeom prst="rect">
            <a:avLst/>
          </a:prstGeom>
          <a:noFill/>
          <a:ln>
            <a:noFill/>
          </a:ln>
        </p:spPr>
      </p:pic>
      <p:pic>
        <p:nvPicPr>
          <p:cNvPr id="338" name="Google Shape;338;p43"/>
          <p:cNvPicPr preferRelativeResize="0"/>
          <p:nvPr/>
        </p:nvPicPr>
        <p:blipFill>
          <a:blip r:embed="rId4">
            <a:alphaModFix/>
          </a:blip>
          <a:stretch>
            <a:fillRect/>
          </a:stretch>
        </p:blipFill>
        <p:spPr>
          <a:xfrm>
            <a:off x="1423650" y="2791900"/>
            <a:ext cx="3385100" cy="3300700"/>
          </a:xfrm>
          <a:prstGeom prst="rect">
            <a:avLst/>
          </a:prstGeom>
          <a:noFill/>
          <a:ln>
            <a:noFill/>
          </a:ln>
        </p:spPr>
      </p:pic>
      <p:sp>
        <p:nvSpPr>
          <p:cNvPr id="339" name="Google Shape;339;p43"/>
          <p:cNvSpPr txBox="1"/>
          <p:nvPr/>
        </p:nvSpPr>
        <p:spPr>
          <a:xfrm>
            <a:off x="1116275" y="2155250"/>
            <a:ext cx="3800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t>Vision from CellML</a:t>
            </a:r>
            <a:endParaRPr sz="2100"/>
          </a:p>
        </p:txBody>
      </p:sp>
      <p:sp>
        <p:nvSpPr>
          <p:cNvPr id="340" name="Google Shape;340;p43"/>
          <p:cNvSpPr txBox="1"/>
          <p:nvPr/>
        </p:nvSpPr>
        <p:spPr>
          <a:xfrm>
            <a:off x="5203725" y="2091050"/>
            <a:ext cx="3800400" cy="5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t>vision plotted from our project</a:t>
            </a:r>
            <a:endParaRPr sz="2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4"/>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
        <p:nvSpPr>
          <p:cNvPr id="346" name="Google Shape;346;p44"/>
          <p:cNvSpPr txBox="1"/>
          <p:nvPr>
            <p:ph type="title"/>
          </p:nvPr>
        </p:nvSpPr>
        <p:spPr>
          <a:xfrm>
            <a:off x="1212850" y="352975"/>
            <a:ext cx="7467600" cy="1103700"/>
          </a:xfrm>
          <a:prstGeom prst="rect">
            <a:avLst/>
          </a:prstGeom>
          <a:noFill/>
          <a:ln>
            <a:noFill/>
          </a:ln>
        </p:spPr>
        <p:txBody>
          <a:bodyPr anchorCtr="0" anchor="ctr" bIns="50800" lIns="50800" spcFirstLastPara="1" rIns="132075" wrap="square" tIns="50800">
            <a:noAutofit/>
          </a:bodyPr>
          <a:lstStyle/>
          <a:p>
            <a:pPr indent="0" lvl="0" marL="39688" rtl="0" algn="ctr">
              <a:spcBef>
                <a:spcPts val="0"/>
              </a:spcBef>
              <a:spcAft>
                <a:spcPts val="0"/>
              </a:spcAft>
              <a:buNone/>
            </a:pPr>
            <a:r>
              <a:rPr lang="en-US">
                <a:latin typeface="Arial"/>
                <a:ea typeface="Arial"/>
                <a:cs typeface="Arial"/>
                <a:sym typeface="Arial"/>
              </a:rPr>
              <a:t>Conclusions</a:t>
            </a:r>
            <a:endParaRPr>
              <a:latin typeface="Arial"/>
              <a:ea typeface="Arial"/>
              <a:cs typeface="Arial"/>
              <a:sym typeface="Arial"/>
            </a:endParaRPr>
          </a:p>
        </p:txBody>
      </p:sp>
      <p:sp>
        <p:nvSpPr>
          <p:cNvPr id="347" name="Google Shape;347;p44"/>
          <p:cNvSpPr txBox="1"/>
          <p:nvPr>
            <p:ph idx="1" type="body"/>
          </p:nvPr>
        </p:nvSpPr>
        <p:spPr>
          <a:xfrm>
            <a:off x="1282700" y="1600200"/>
            <a:ext cx="7397700" cy="4781100"/>
          </a:xfrm>
          <a:prstGeom prst="rect">
            <a:avLst/>
          </a:prstGeom>
          <a:noFill/>
          <a:ln>
            <a:noFill/>
          </a:ln>
        </p:spPr>
        <p:txBody>
          <a:bodyPr anchorCtr="0" anchor="t" bIns="50800" lIns="50800" spcFirstLastPara="1" rIns="132075" wrap="square" tIns="50800">
            <a:noAutofit/>
          </a:bodyPr>
          <a:lstStyle/>
          <a:p>
            <a:pPr indent="-381000" lvl="0" marL="457200" rtl="0" algn="l">
              <a:spcBef>
                <a:spcPts val="0"/>
              </a:spcBef>
              <a:spcAft>
                <a:spcPts val="0"/>
              </a:spcAft>
              <a:buSzPts val="2400"/>
              <a:buChar char="•"/>
            </a:pPr>
            <a:r>
              <a:rPr lang="en-US" sz="2400"/>
              <a:t>We learned lots of mathematics such as ODEs, PDEs and Numerical methods. By using numerical methods, we get our datas out, and fortunately, we made some successful implementation</a:t>
            </a:r>
            <a:endParaRPr sz="2400"/>
          </a:p>
          <a:p>
            <a:pPr indent="-381000" lvl="0" marL="457200" rtl="0" algn="l">
              <a:spcBef>
                <a:spcPts val="0"/>
              </a:spcBef>
              <a:spcAft>
                <a:spcPts val="0"/>
              </a:spcAft>
              <a:buSzPts val="2400"/>
              <a:buChar char="•"/>
            </a:pPr>
            <a:r>
              <a:rPr lang="en-US" sz="2400"/>
              <a:t>It is not easy to do </a:t>
            </a:r>
            <a:r>
              <a:rPr lang="en-US" sz="2400"/>
              <a:t>implementations of</a:t>
            </a:r>
            <a:r>
              <a:rPr lang="en-US" sz="2400"/>
              <a:t>  scientific computations </a:t>
            </a:r>
            <a:r>
              <a:rPr lang="en-US" sz="2400"/>
              <a:t>on GPUs because the GPU</a:t>
            </a:r>
            <a:r>
              <a:rPr lang="en-US" sz="2400"/>
              <a:t> programming is totally different from CPUs.</a:t>
            </a:r>
            <a:endParaRPr sz="2400"/>
          </a:p>
          <a:p>
            <a:pPr indent="-381000" lvl="0" marL="457200" rtl="0" algn="l">
              <a:spcBef>
                <a:spcPts val="0"/>
              </a:spcBef>
              <a:spcAft>
                <a:spcPts val="0"/>
              </a:spcAft>
              <a:buSzPts val="2400"/>
              <a:buChar char="•"/>
            </a:pPr>
            <a:r>
              <a:rPr lang="en-US" sz="2400"/>
              <a:t>We have </a:t>
            </a:r>
            <a:r>
              <a:rPr lang="en-US" sz="2400"/>
              <a:t>attempted lots of ways to reach our goal (Python, JavaScript, OpenCL, CUDA, and Julia etc.), and we also failed many times.</a:t>
            </a:r>
            <a:endParaRPr sz="2400"/>
          </a:p>
          <a:p>
            <a:pPr indent="0" lvl="0" marL="457200" rtl="0" algn="l">
              <a:spcBef>
                <a:spcPts val="0"/>
              </a:spcBef>
              <a:spcAft>
                <a:spcPts val="0"/>
              </a:spcAft>
              <a:buNone/>
            </a:pPr>
            <a:r>
              <a:rPr lang="en-US" sz="2400"/>
              <a:t> </a:t>
            </a:r>
            <a:endParaRPr sz="2400"/>
          </a:p>
          <a:p>
            <a:pPr indent="0" lvl="0" marL="0" rtl="0" algn="l">
              <a:spcBef>
                <a:spcPts val="800"/>
              </a:spcBef>
              <a:spcAft>
                <a:spcPts val="0"/>
              </a:spcAft>
              <a:buSzPts val="3200"/>
              <a:buNone/>
            </a:pPr>
            <a:r>
              <a:t/>
            </a:r>
            <a:endParaRPr b="0">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1219200" y="381000"/>
            <a:ext cx="7467600" cy="11499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a:t>Future</a:t>
            </a:r>
            <a:endParaRPr/>
          </a:p>
        </p:txBody>
      </p:sp>
      <p:sp>
        <p:nvSpPr>
          <p:cNvPr id="354" name="Google Shape;354;p45"/>
          <p:cNvSpPr txBox="1"/>
          <p:nvPr>
            <p:ph idx="1" type="body"/>
          </p:nvPr>
        </p:nvSpPr>
        <p:spPr>
          <a:xfrm>
            <a:off x="1219200" y="1760425"/>
            <a:ext cx="7467600" cy="5097600"/>
          </a:xfrm>
          <a:prstGeom prst="rect">
            <a:avLst/>
          </a:prstGeom>
        </p:spPr>
        <p:txBody>
          <a:bodyPr anchorCtr="0" anchor="t" bIns="50800" lIns="50800" spcFirstLastPara="1" rIns="91425" wrap="square" tIns="50800">
            <a:noAutofit/>
          </a:bodyPr>
          <a:lstStyle/>
          <a:p>
            <a:pPr indent="-292100" lvl="0" marL="382587" rtl="0" algn="l">
              <a:spcBef>
                <a:spcPts val="800"/>
              </a:spcBef>
              <a:spcAft>
                <a:spcPts val="0"/>
              </a:spcAft>
              <a:buSzPts val="2000"/>
              <a:buChar char="•"/>
            </a:pPr>
            <a:r>
              <a:rPr lang="en-US" sz="2000"/>
              <a:t>GPU programming for all the models</a:t>
            </a:r>
            <a:endParaRPr sz="2000"/>
          </a:p>
          <a:p>
            <a:pPr indent="-292100" lvl="0" marL="382587" rtl="0" algn="l">
              <a:spcBef>
                <a:spcPts val="800"/>
              </a:spcBef>
              <a:spcAft>
                <a:spcPts val="0"/>
              </a:spcAft>
              <a:buSzPts val="2000"/>
              <a:buChar char="•"/>
            </a:pPr>
            <a:r>
              <a:rPr lang="en-US" sz="2000"/>
              <a:t>To implement more cell models and </a:t>
            </a:r>
            <a:r>
              <a:rPr lang="en-US" sz="2000"/>
              <a:t>mathematical methods (use code automation)</a:t>
            </a:r>
            <a:endParaRPr sz="2000"/>
          </a:p>
          <a:p>
            <a:pPr indent="-292100" lvl="0" marL="382587" rtl="0" algn="l">
              <a:spcBef>
                <a:spcPts val="800"/>
              </a:spcBef>
              <a:spcAft>
                <a:spcPts val="0"/>
              </a:spcAft>
              <a:buSzPts val="2000"/>
              <a:buChar char="•"/>
            </a:pPr>
            <a:r>
              <a:rPr lang="en-US" sz="2000"/>
              <a:t>To finish our integration code for database</a:t>
            </a:r>
            <a:endParaRPr sz="2000"/>
          </a:p>
          <a:p>
            <a:pPr indent="-292100" lvl="0" marL="382587" rtl="0" algn="l">
              <a:spcBef>
                <a:spcPts val="800"/>
              </a:spcBef>
              <a:spcAft>
                <a:spcPts val="0"/>
              </a:spcAft>
              <a:buSzPts val="2000"/>
              <a:buChar char="•"/>
            </a:pPr>
            <a:r>
              <a:rPr lang="en-US" sz="2000"/>
              <a:t>To reach the real-time</a:t>
            </a:r>
            <a:endParaRPr sz="2000"/>
          </a:p>
          <a:p>
            <a:pPr indent="-292100" lvl="0" marL="382587" rtl="0" algn="l">
              <a:spcBef>
                <a:spcPts val="800"/>
              </a:spcBef>
              <a:spcAft>
                <a:spcPts val="0"/>
              </a:spcAft>
              <a:buSzPts val="2000"/>
              <a:buChar char="•"/>
            </a:pPr>
            <a:r>
              <a:rPr lang="en-US" sz="2000"/>
              <a:t>Use 2D / 3D instead of 1D</a:t>
            </a:r>
            <a:endParaRPr sz="2000"/>
          </a:p>
          <a:p>
            <a:pPr indent="0" lvl="0" marL="382587" rtl="0" algn="l">
              <a:spcBef>
                <a:spcPts val="0"/>
              </a:spcBef>
              <a:spcAft>
                <a:spcPts val="0"/>
              </a:spcAft>
              <a:buClr>
                <a:schemeClr val="dk1"/>
              </a:buClr>
              <a:buSzPts val="1100"/>
              <a:buFont typeface="Arial"/>
              <a:buNone/>
            </a:pPr>
            <a:r>
              <a:t/>
            </a:r>
            <a:endParaRPr sz="2800"/>
          </a:p>
        </p:txBody>
      </p:sp>
      <p:sp>
        <p:nvSpPr>
          <p:cNvPr id="355" name="Google Shape;355;p45"/>
          <p:cNvSpPr txBox="1"/>
          <p:nvPr>
            <p:ph idx="12" type="sldNum"/>
          </p:nvPr>
        </p:nvSpPr>
        <p:spPr>
          <a:xfrm>
            <a:off x="7588250" y="6248400"/>
            <a:ext cx="4998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1219200" y="381000"/>
            <a:ext cx="7467600" cy="16002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2800"/>
              <a:t>Review</a:t>
            </a:r>
            <a:endParaRPr sz="2800"/>
          </a:p>
        </p:txBody>
      </p:sp>
      <p:sp>
        <p:nvSpPr>
          <p:cNvPr id="87" name="Google Shape;87;p16"/>
          <p:cNvSpPr txBox="1"/>
          <p:nvPr>
            <p:ph idx="1" type="body"/>
          </p:nvPr>
        </p:nvSpPr>
        <p:spPr>
          <a:xfrm>
            <a:off x="1219200" y="1981200"/>
            <a:ext cx="7467600" cy="4876800"/>
          </a:xfrm>
          <a:prstGeom prst="rect">
            <a:avLst/>
          </a:prstGeom>
        </p:spPr>
        <p:txBody>
          <a:bodyPr anchorCtr="0" anchor="t" bIns="50800" lIns="50800" spcFirstLastPara="1" rIns="91425" wrap="square" tIns="50800">
            <a:noAutofit/>
          </a:bodyPr>
          <a:lstStyle/>
          <a:p>
            <a:pPr indent="-393700" lvl="0" marL="457200" rtl="0" algn="l">
              <a:spcBef>
                <a:spcPts val="800"/>
              </a:spcBef>
              <a:spcAft>
                <a:spcPts val="0"/>
              </a:spcAft>
              <a:buSzPts val="2600"/>
              <a:buChar char="●"/>
            </a:pPr>
            <a:r>
              <a:rPr b="0" lang="en-US" sz="2600"/>
              <a:t>Why the GPU Heart Simulation is important? </a:t>
            </a:r>
            <a:endParaRPr b="0" sz="2600"/>
          </a:p>
          <a:p>
            <a:pPr indent="-393700" lvl="1" marL="914400" rtl="0" algn="l">
              <a:spcBef>
                <a:spcPts val="0"/>
              </a:spcBef>
              <a:spcAft>
                <a:spcPts val="0"/>
              </a:spcAft>
              <a:buSzPts val="2600"/>
              <a:buChar char="○"/>
            </a:pPr>
            <a:r>
              <a:rPr b="0" lang="en-US" sz="2600"/>
              <a:t>Cardiac dynamic modeling is useful for studying and treating arrhythmia. </a:t>
            </a:r>
            <a:endParaRPr b="0" sz="2600"/>
          </a:p>
          <a:p>
            <a:pPr indent="-393700" lvl="1" marL="914400" rtl="0" algn="l">
              <a:spcBef>
                <a:spcPts val="0"/>
              </a:spcBef>
              <a:spcAft>
                <a:spcPts val="0"/>
              </a:spcAft>
              <a:buSzPts val="2600"/>
              <a:buChar char="○"/>
            </a:pPr>
            <a:r>
              <a:rPr b="0" lang="en-US" sz="2600"/>
              <a:t>Nowadays, when we do a simulation, CPU can solve about 10^8 ordinary differential equations (ODEs) per second, but GPU can solve 3 x 10^10 to 4 x 10^10 ODEs per second by using parallel programming. </a:t>
            </a:r>
            <a:endParaRPr b="0" sz="2600"/>
          </a:p>
        </p:txBody>
      </p:sp>
      <p:sp>
        <p:nvSpPr>
          <p:cNvPr id="88" name="Google Shape;88;p16"/>
          <p:cNvSpPr txBox="1"/>
          <p:nvPr>
            <p:ph idx="12" type="sldNum"/>
          </p:nvPr>
        </p:nvSpPr>
        <p:spPr>
          <a:xfrm>
            <a:off x="7588250" y="6248400"/>
            <a:ext cx="292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1219200" y="396325"/>
            <a:ext cx="7467600" cy="1600200"/>
          </a:xfrm>
          <a:prstGeom prst="rect">
            <a:avLst/>
          </a:prstGeom>
        </p:spPr>
        <p:txBody>
          <a:bodyPr anchorCtr="0" anchor="ctr" bIns="50800" lIns="50800" spcFirstLastPara="1" rIns="91425" wrap="square" tIns="50800">
            <a:noAutofit/>
          </a:bodyPr>
          <a:lstStyle/>
          <a:p>
            <a:pPr indent="0" lvl="0" marL="0" rtl="0" algn="ctr">
              <a:spcBef>
                <a:spcPts val="0"/>
              </a:spcBef>
              <a:spcAft>
                <a:spcPts val="0"/>
              </a:spcAft>
              <a:buNone/>
            </a:pPr>
            <a:r>
              <a:rPr lang="en-US" sz="2800"/>
              <a:t>Basic Concepts: w</a:t>
            </a:r>
            <a:r>
              <a:rPr lang="en-US" sz="2800"/>
              <a:t>hat are we calculating</a:t>
            </a:r>
            <a:endParaRPr sz="2800"/>
          </a:p>
        </p:txBody>
      </p:sp>
      <p:sp>
        <p:nvSpPr>
          <p:cNvPr id="95" name="Google Shape;95;p17"/>
          <p:cNvSpPr txBox="1"/>
          <p:nvPr>
            <p:ph idx="1" type="body"/>
          </p:nvPr>
        </p:nvSpPr>
        <p:spPr>
          <a:xfrm>
            <a:off x="1219200" y="1701900"/>
            <a:ext cx="7467600" cy="4876800"/>
          </a:xfrm>
          <a:prstGeom prst="rect">
            <a:avLst/>
          </a:prstGeom>
        </p:spPr>
        <p:txBody>
          <a:bodyPr anchorCtr="0" anchor="t" bIns="50800" lIns="50800" spcFirstLastPara="1" rIns="91425" wrap="square" tIns="50800">
            <a:noAutofit/>
          </a:bodyPr>
          <a:lstStyle/>
          <a:p>
            <a:pPr indent="-393700" lvl="0" marL="457200" rtl="0" algn="l">
              <a:spcBef>
                <a:spcPts val="800"/>
              </a:spcBef>
              <a:spcAft>
                <a:spcPts val="0"/>
              </a:spcAft>
              <a:buSzPts val="2600"/>
              <a:buChar char="●"/>
            </a:pPr>
            <a:r>
              <a:rPr b="0" lang="en-US" sz="2600"/>
              <a:t>Cell models:</a:t>
            </a:r>
            <a:endParaRPr b="0" sz="2600"/>
          </a:p>
          <a:p>
            <a:pPr indent="-393700" lvl="1" marL="914400" rtl="0" algn="l">
              <a:spcBef>
                <a:spcPts val="0"/>
              </a:spcBef>
              <a:spcAft>
                <a:spcPts val="0"/>
              </a:spcAft>
              <a:buSzPts val="2600"/>
              <a:buChar char="○"/>
            </a:pPr>
            <a:r>
              <a:rPr b="0" lang="en-US" sz="2600"/>
              <a:t>Voltage</a:t>
            </a:r>
            <a:endParaRPr b="0" sz="2600"/>
          </a:p>
          <a:p>
            <a:pPr indent="-393700" lvl="1" marL="914400" rtl="0" algn="l">
              <a:spcBef>
                <a:spcPts val="0"/>
              </a:spcBef>
              <a:spcAft>
                <a:spcPts val="0"/>
              </a:spcAft>
              <a:buSzPts val="2600"/>
              <a:buChar char="○"/>
            </a:pPr>
            <a:r>
              <a:rPr b="0" lang="en-US" sz="2600"/>
              <a:t>States</a:t>
            </a:r>
            <a:endParaRPr b="0" sz="2600"/>
          </a:p>
          <a:p>
            <a:pPr indent="-393700" lvl="2" marL="1371600" rtl="0" algn="l">
              <a:spcBef>
                <a:spcPts val="0"/>
              </a:spcBef>
              <a:spcAft>
                <a:spcPts val="0"/>
              </a:spcAft>
              <a:buSzPts val="2600"/>
              <a:buChar char="■"/>
            </a:pPr>
            <a:r>
              <a:rPr b="0" lang="en-US" sz="2600"/>
              <a:t>Gating-variables</a:t>
            </a:r>
            <a:endParaRPr b="0" sz="2600"/>
          </a:p>
          <a:p>
            <a:pPr indent="-393700" lvl="2" marL="1371600" rtl="0" algn="l">
              <a:spcBef>
                <a:spcPts val="0"/>
              </a:spcBef>
              <a:spcAft>
                <a:spcPts val="0"/>
              </a:spcAft>
              <a:buSzPts val="2600"/>
              <a:buChar char="■"/>
            </a:pPr>
            <a:r>
              <a:rPr b="0" lang="en-US" sz="2600"/>
              <a:t>Non-gating variables</a:t>
            </a:r>
            <a:endParaRPr b="0" sz="2600"/>
          </a:p>
          <a:p>
            <a:pPr indent="-393700" lvl="0" marL="457200" rtl="0" algn="l">
              <a:spcBef>
                <a:spcPts val="0"/>
              </a:spcBef>
              <a:spcAft>
                <a:spcPts val="0"/>
              </a:spcAft>
              <a:buSzPts val="2600"/>
              <a:buChar char="●"/>
            </a:pPr>
            <a:r>
              <a:rPr b="0" lang="en-US" sz="2600"/>
              <a:t>Ordinary differential equations</a:t>
            </a:r>
            <a:endParaRPr b="0" sz="2600"/>
          </a:p>
          <a:p>
            <a:pPr indent="-393700" lvl="0" marL="457200" rtl="0" algn="l">
              <a:spcBef>
                <a:spcPts val="0"/>
              </a:spcBef>
              <a:spcAft>
                <a:spcPts val="0"/>
              </a:spcAft>
              <a:buSzPts val="2600"/>
              <a:buChar char="●"/>
            </a:pPr>
            <a:r>
              <a:rPr b="0" lang="en-US" sz="2600"/>
              <a:t>Monodomain model</a:t>
            </a:r>
            <a:endParaRPr b="0" sz="2600"/>
          </a:p>
          <a:p>
            <a:pPr indent="0" lvl="0" marL="0" rtl="0" algn="l">
              <a:spcBef>
                <a:spcPts val="800"/>
              </a:spcBef>
              <a:spcAft>
                <a:spcPts val="0"/>
              </a:spcAft>
              <a:buNone/>
            </a:pPr>
            <a:r>
              <a:t/>
            </a:r>
            <a:endParaRPr b="0" sz="2600"/>
          </a:p>
          <a:p>
            <a:pPr indent="-393700" lvl="0" marL="457200" rtl="0" algn="l">
              <a:spcBef>
                <a:spcPts val="800"/>
              </a:spcBef>
              <a:spcAft>
                <a:spcPts val="0"/>
              </a:spcAft>
              <a:buSzPts val="2600"/>
              <a:buChar char="●"/>
            </a:pPr>
            <a:r>
              <a:rPr b="0" lang="en-US" sz="2600"/>
              <a:t>Numerical methods:</a:t>
            </a:r>
            <a:endParaRPr b="0" sz="2600"/>
          </a:p>
          <a:p>
            <a:pPr indent="-393700" lvl="1" marL="914400" rtl="0" algn="l">
              <a:spcBef>
                <a:spcPts val="0"/>
              </a:spcBef>
              <a:spcAft>
                <a:spcPts val="0"/>
              </a:spcAft>
              <a:buSzPts val="2600"/>
              <a:buChar char="○"/>
            </a:pPr>
            <a:r>
              <a:rPr b="0" lang="en-US" sz="2600"/>
              <a:t>Solve ODEs</a:t>
            </a:r>
            <a:endParaRPr b="0" sz="2600"/>
          </a:p>
          <a:p>
            <a:pPr indent="0" lvl="0" marL="0" rtl="0" algn="l">
              <a:spcBef>
                <a:spcPts val="800"/>
              </a:spcBef>
              <a:spcAft>
                <a:spcPts val="0"/>
              </a:spcAft>
              <a:buNone/>
            </a:pPr>
            <a:r>
              <a:t/>
            </a:r>
            <a:endParaRPr sz="2200"/>
          </a:p>
        </p:txBody>
      </p:sp>
      <p:sp>
        <p:nvSpPr>
          <p:cNvPr id="96" name="Google Shape;96;p17"/>
          <p:cNvSpPr txBox="1"/>
          <p:nvPr>
            <p:ph idx="12" type="sldNum"/>
          </p:nvPr>
        </p:nvSpPr>
        <p:spPr>
          <a:xfrm>
            <a:off x="7588250" y="6248400"/>
            <a:ext cx="292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1219200" y="381000"/>
            <a:ext cx="7467600" cy="1204800"/>
          </a:xfrm>
          <a:prstGeom prst="rect">
            <a:avLst/>
          </a:prstGeom>
        </p:spPr>
        <p:txBody>
          <a:bodyPr anchorCtr="0" anchor="ctr" bIns="50800" lIns="50800" spcFirstLastPara="1" rIns="91425" wrap="square" tIns="50800">
            <a:noAutofit/>
          </a:bodyPr>
          <a:lstStyle/>
          <a:p>
            <a:pPr indent="-39687" lvl="0" marL="39687" rtl="0" algn="ctr">
              <a:spcBef>
                <a:spcPts val="0"/>
              </a:spcBef>
              <a:spcAft>
                <a:spcPts val="0"/>
              </a:spcAft>
              <a:buClr>
                <a:schemeClr val="dk1"/>
              </a:buClr>
              <a:buFont typeface="Arial"/>
              <a:buNone/>
            </a:pPr>
            <a:r>
              <a:rPr lang="en-US" sz="2800">
                <a:latin typeface="Arial"/>
                <a:ea typeface="Arial"/>
                <a:cs typeface="Arial"/>
                <a:sym typeface="Arial"/>
              </a:rPr>
              <a:t>Our </a:t>
            </a:r>
            <a:r>
              <a:rPr lang="en-US" sz="2800">
                <a:latin typeface="Arial"/>
                <a:ea typeface="Arial"/>
                <a:cs typeface="Arial"/>
                <a:sym typeface="Arial"/>
              </a:rPr>
              <a:t>Initial</a:t>
            </a:r>
            <a:r>
              <a:rPr lang="en-US" sz="2800">
                <a:latin typeface="Arial"/>
                <a:ea typeface="Arial"/>
                <a:cs typeface="Arial"/>
                <a:sym typeface="Arial"/>
              </a:rPr>
              <a:t> Idea</a:t>
            </a:r>
            <a:endParaRPr sz="2800"/>
          </a:p>
        </p:txBody>
      </p:sp>
      <p:sp>
        <p:nvSpPr>
          <p:cNvPr id="103" name="Google Shape;103;p18"/>
          <p:cNvSpPr txBox="1"/>
          <p:nvPr>
            <p:ph idx="12" type="sldNum"/>
          </p:nvPr>
        </p:nvSpPr>
        <p:spPr>
          <a:xfrm>
            <a:off x="7588250" y="6248400"/>
            <a:ext cx="292200" cy="330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04" name="Google Shape;104;p18"/>
          <p:cNvSpPr txBox="1"/>
          <p:nvPr/>
        </p:nvSpPr>
        <p:spPr>
          <a:xfrm>
            <a:off x="1722525" y="1585800"/>
            <a:ext cx="7044300" cy="4712400"/>
          </a:xfrm>
          <a:prstGeom prst="rect">
            <a:avLst/>
          </a:prstGeom>
          <a:noFill/>
          <a:ln>
            <a:noFill/>
          </a:ln>
        </p:spPr>
        <p:txBody>
          <a:bodyPr anchorCtr="0" anchor="t" bIns="91425" lIns="91425" spcFirstLastPara="1" rIns="91425" wrap="square" tIns="91425">
            <a:noAutofit/>
          </a:bodyPr>
          <a:lstStyle/>
          <a:p>
            <a:pPr indent="-393700" lvl="0" marL="457200" rtl="0" algn="l">
              <a:spcBef>
                <a:spcPts val="800"/>
              </a:spcBef>
              <a:spcAft>
                <a:spcPts val="0"/>
              </a:spcAft>
              <a:buClr>
                <a:srgbClr val="007E01"/>
              </a:buClr>
              <a:buSzPts val="2600"/>
              <a:buFont typeface="Times"/>
              <a:buChar char="●"/>
            </a:pPr>
            <a:r>
              <a:rPr lang="en-US" sz="2600">
                <a:solidFill>
                  <a:schemeClr val="dk1"/>
                </a:solidFill>
              </a:rPr>
              <a:t>On </a:t>
            </a:r>
            <a:r>
              <a:rPr lang="en-US" sz="2600">
                <a:solidFill>
                  <a:schemeClr val="dk1"/>
                </a:solidFill>
              </a:rPr>
              <a:t>Browser</a:t>
            </a:r>
            <a:endParaRPr sz="2600">
              <a:solidFill>
                <a:schemeClr val="dk1"/>
              </a:solidFill>
            </a:endParaRPr>
          </a:p>
          <a:p>
            <a:pPr indent="-393700" lvl="1" marL="914400" rtl="0" algn="l">
              <a:spcBef>
                <a:spcPts val="0"/>
              </a:spcBef>
              <a:spcAft>
                <a:spcPts val="0"/>
              </a:spcAft>
              <a:buClr>
                <a:srgbClr val="007E01"/>
              </a:buClr>
              <a:buSzPts val="2600"/>
              <a:buFont typeface="Times"/>
              <a:buChar char="○"/>
            </a:pPr>
            <a:r>
              <a:rPr lang="en-US" sz="2600">
                <a:solidFill>
                  <a:schemeClr val="dk1"/>
                </a:solidFill>
              </a:rPr>
              <a:t>By using WebGL (GPU.js and Tensorflow.js) to reach the simulation for fitting different platforms </a:t>
            </a:r>
            <a:endParaRPr sz="2600">
              <a:solidFill>
                <a:schemeClr val="dk1"/>
              </a:solidFill>
            </a:endParaRPr>
          </a:p>
          <a:p>
            <a:pPr indent="-393700" lvl="1" marL="914400" rtl="0" algn="l">
              <a:spcBef>
                <a:spcPts val="0"/>
              </a:spcBef>
              <a:spcAft>
                <a:spcPts val="0"/>
              </a:spcAft>
              <a:buClr>
                <a:srgbClr val="007E01"/>
              </a:buClr>
              <a:buSzPts val="2600"/>
              <a:buFont typeface="Times"/>
              <a:buChar char="○"/>
            </a:pPr>
            <a:r>
              <a:rPr lang="en-US" sz="2600">
                <a:solidFill>
                  <a:schemeClr val="dk1"/>
                </a:solidFill>
              </a:rPr>
              <a:t>Implementing some numeric methods on GLSL (OpenGL shading language)</a:t>
            </a:r>
            <a:endParaRPr sz="2600">
              <a:solidFill>
                <a:schemeClr val="dk1"/>
              </a:solidFill>
            </a:endParaRPr>
          </a:p>
          <a:p>
            <a:pPr indent="-393700" lvl="1" marL="914400" rtl="0" algn="l">
              <a:spcBef>
                <a:spcPts val="0"/>
              </a:spcBef>
              <a:spcAft>
                <a:spcPts val="0"/>
              </a:spcAft>
              <a:buClr>
                <a:srgbClr val="007E01"/>
              </a:buClr>
              <a:buSzPts val="2600"/>
              <a:buFont typeface="Times"/>
              <a:buChar char="○"/>
            </a:pPr>
            <a:r>
              <a:rPr lang="en-US" sz="2600">
                <a:solidFill>
                  <a:schemeClr val="dk1"/>
                </a:solidFill>
              </a:rPr>
              <a:t>Automation/Integration of all cell models from .cellml files (which contain the heart cells’ ODEs) by using Myokit</a:t>
            </a:r>
            <a:r>
              <a:rPr lang="en-US" sz="2600">
                <a:solidFill>
                  <a:schemeClr val="dk1"/>
                </a:solidFill>
              </a:rPr>
              <a:t> (Python Toolkit)</a:t>
            </a:r>
            <a:endParaRPr sz="2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idx="12" type="sldNum"/>
          </p:nvPr>
        </p:nvSpPr>
        <p:spPr>
          <a:xfrm>
            <a:off x="7588250" y="6248400"/>
            <a:ext cx="292100" cy="33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
        <p:nvSpPr>
          <p:cNvPr id="110" name="Google Shape;110;p19"/>
          <p:cNvSpPr txBox="1"/>
          <p:nvPr>
            <p:ph type="title"/>
          </p:nvPr>
        </p:nvSpPr>
        <p:spPr>
          <a:xfrm>
            <a:off x="1189775" y="381000"/>
            <a:ext cx="7467600" cy="1103700"/>
          </a:xfrm>
          <a:prstGeom prst="rect">
            <a:avLst/>
          </a:prstGeom>
          <a:noFill/>
          <a:ln>
            <a:noFill/>
          </a:ln>
        </p:spPr>
        <p:txBody>
          <a:bodyPr anchorCtr="0" anchor="ctr" bIns="50800" lIns="50800" spcFirstLastPara="1" rIns="132075" wrap="square" tIns="50800">
            <a:noAutofit/>
          </a:bodyPr>
          <a:lstStyle/>
          <a:p>
            <a:pPr indent="0" lvl="0" marL="39688" rtl="0" algn="ctr">
              <a:spcBef>
                <a:spcPts val="0"/>
              </a:spcBef>
              <a:spcAft>
                <a:spcPts val="0"/>
              </a:spcAft>
              <a:buNone/>
            </a:pPr>
            <a:r>
              <a:rPr lang="en-US" sz="2800">
                <a:latin typeface="Arial"/>
                <a:ea typeface="Arial"/>
                <a:cs typeface="Arial"/>
                <a:sym typeface="Arial"/>
              </a:rPr>
              <a:t>Our Attempts and Analysis</a:t>
            </a:r>
            <a:endParaRPr sz="2800">
              <a:latin typeface="Arial"/>
              <a:ea typeface="Arial"/>
              <a:cs typeface="Arial"/>
              <a:sym typeface="Arial"/>
            </a:endParaRPr>
          </a:p>
        </p:txBody>
      </p:sp>
      <p:sp>
        <p:nvSpPr>
          <p:cNvPr id="111" name="Google Shape;111;p19"/>
          <p:cNvSpPr txBox="1"/>
          <p:nvPr>
            <p:ph idx="1" type="body"/>
          </p:nvPr>
        </p:nvSpPr>
        <p:spPr>
          <a:xfrm>
            <a:off x="1259625" y="1484774"/>
            <a:ext cx="7713000" cy="5373300"/>
          </a:xfrm>
          <a:prstGeom prst="rect">
            <a:avLst/>
          </a:prstGeom>
          <a:noFill/>
          <a:ln>
            <a:noFill/>
          </a:ln>
        </p:spPr>
        <p:txBody>
          <a:bodyPr anchorCtr="0" anchor="t" bIns="50800" lIns="50800" spcFirstLastPara="1" rIns="132075" wrap="square" tIns="50800">
            <a:noAutofit/>
          </a:bodyPr>
          <a:lstStyle/>
          <a:p>
            <a:pPr indent="-292100" lvl="0" marL="382587" marR="0" rtl="0" algn="l">
              <a:lnSpc>
                <a:spcPct val="100000"/>
              </a:lnSpc>
              <a:spcBef>
                <a:spcPts val="800"/>
              </a:spcBef>
              <a:spcAft>
                <a:spcPts val="0"/>
              </a:spcAft>
              <a:buClr>
                <a:srgbClr val="007E01"/>
              </a:buClr>
              <a:buSzPts val="2000"/>
              <a:buChar char="•"/>
            </a:pPr>
            <a:r>
              <a:rPr b="0" lang="en-US" sz="2000"/>
              <a:t>We used WebGL to hard code a cell model (Fitzhugh-Nagumo) by using Forward Euler method. </a:t>
            </a:r>
            <a:endParaRPr b="0" sz="2000"/>
          </a:p>
          <a:p>
            <a:pPr indent="-292100" lvl="0" marL="382587" marR="0" rtl="0" algn="l">
              <a:lnSpc>
                <a:spcPct val="100000"/>
              </a:lnSpc>
              <a:spcBef>
                <a:spcPts val="800"/>
              </a:spcBef>
              <a:spcAft>
                <a:spcPts val="0"/>
              </a:spcAft>
              <a:buSzPts val="2000"/>
              <a:buChar char="•"/>
            </a:pPr>
            <a:r>
              <a:rPr b="0" lang="en-US" sz="2000"/>
              <a:t>We found WebGL has some limits</a:t>
            </a:r>
            <a:endParaRPr b="0" sz="2000"/>
          </a:p>
          <a:p>
            <a:pPr indent="-298450" lvl="1" marL="731837" marR="0" rtl="0" algn="l">
              <a:lnSpc>
                <a:spcPct val="100000"/>
              </a:lnSpc>
              <a:spcBef>
                <a:spcPts val="800"/>
              </a:spcBef>
              <a:spcAft>
                <a:spcPts val="0"/>
              </a:spcAft>
              <a:buSzPts val="2000"/>
              <a:buChar char="–"/>
            </a:pPr>
            <a:r>
              <a:rPr b="0" lang="en-US" sz="2000"/>
              <a:t>I/O problem</a:t>
            </a:r>
            <a:endParaRPr b="0" sz="2000"/>
          </a:p>
          <a:p>
            <a:pPr indent="-241300" lvl="2" marL="1131887" marR="0" rtl="0" algn="l">
              <a:lnSpc>
                <a:spcPct val="100000"/>
              </a:lnSpc>
              <a:spcBef>
                <a:spcPts val="800"/>
              </a:spcBef>
              <a:spcAft>
                <a:spcPts val="0"/>
              </a:spcAft>
              <a:buSzPts val="2000"/>
              <a:buChar char="•"/>
            </a:pPr>
            <a:r>
              <a:rPr b="0" lang="en-US" sz="2000"/>
              <a:t>Since GLSL can only input/output textures and shaders, it is not easy to do the automation </a:t>
            </a:r>
            <a:endParaRPr b="0" sz="2000"/>
          </a:p>
          <a:p>
            <a:pPr indent="-241300" lvl="2" marL="1131887" marR="0" rtl="0" algn="l">
              <a:lnSpc>
                <a:spcPct val="100000"/>
              </a:lnSpc>
              <a:spcBef>
                <a:spcPts val="800"/>
              </a:spcBef>
              <a:spcAft>
                <a:spcPts val="0"/>
              </a:spcAft>
              <a:buSzPts val="2000"/>
              <a:buChar char="•"/>
            </a:pPr>
            <a:r>
              <a:rPr b="0" lang="en-US" sz="2000"/>
              <a:t>If we use it, we have to hard code all of the models that we used, which is not our goal. </a:t>
            </a:r>
            <a:endParaRPr b="0" sz="2000"/>
          </a:p>
          <a:p>
            <a:pPr indent="-298450" lvl="1" marL="731837" marR="0" rtl="0" algn="l">
              <a:lnSpc>
                <a:spcPct val="100000"/>
              </a:lnSpc>
              <a:spcBef>
                <a:spcPts val="800"/>
              </a:spcBef>
              <a:spcAft>
                <a:spcPts val="0"/>
              </a:spcAft>
              <a:buSzPts val="2000"/>
              <a:buChar char="–"/>
            </a:pPr>
            <a:r>
              <a:rPr b="0" lang="en-US" sz="2000"/>
              <a:t>Precision issues </a:t>
            </a:r>
            <a:endParaRPr b="0" sz="2000"/>
          </a:p>
          <a:p>
            <a:pPr indent="-241300" lvl="2" marL="1131887" marR="0" rtl="0" algn="l">
              <a:lnSpc>
                <a:spcPct val="100000"/>
              </a:lnSpc>
              <a:spcBef>
                <a:spcPts val="800"/>
              </a:spcBef>
              <a:spcAft>
                <a:spcPts val="0"/>
              </a:spcAft>
              <a:buSzPts val="2000"/>
              <a:buChar char="•"/>
            </a:pPr>
            <a:r>
              <a:rPr b="0" lang="en-US" sz="2000"/>
              <a:t>WebGL in currently version only supports 32-bit float, but we are supposed to use double precision on ODE for making models interact with each other. </a:t>
            </a:r>
            <a:endParaRPr b="0"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idx="12" type="sldNum"/>
          </p:nvPr>
        </p:nvSpPr>
        <p:spPr>
          <a:xfrm>
            <a:off x="7588250" y="6248400"/>
            <a:ext cx="292200" cy="33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
        <p:nvSpPr>
          <p:cNvPr id="117" name="Google Shape;117;p20"/>
          <p:cNvSpPr txBox="1"/>
          <p:nvPr>
            <p:ph type="title"/>
          </p:nvPr>
        </p:nvSpPr>
        <p:spPr>
          <a:xfrm>
            <a:off x="1189775" y="381000"/>
            <a:ext cx="7467600" cy="1103700"/>
          </a:xfrm>
          <a:prstGeom prst="rect">
            <a:avLst/>
          </a:prstGeom>
          <a:noFill/>
          <a:ln>
            <a:noFill/>
          </a:ln>
        </p:spPr>
        <p:txBody>
          <a:bodyPr anchorCtr="0" anchor="ctr" bIns="50800" lIns="50800" spcFirstLastPara="1" rIns="132075" wrap="square" tIns="50800">
            <a:noAutofit/>
          </a:bodyPr>
          <a:lstStyle/>
          <a:p>
            <a:pPr indent="0" lvl="0" marL="39687" rtl="0" algn="ctr">
              <a:spcBef>
                <a:spcPts val="0"/>
              </a:spcBef>
              <a:spcAft>
                <a:spcPts val="0"/>
              </a:spcAft>
              <a:buNone/>
            </a:pPr>
            <a:r>
              <a:rPr lang="en-US" sz="2800">
                <a:latin typeface="Arial"/>
                <a:ea typeface="Arial"/>
                <a:cs typeface="Arial"/>
                <a:sym typeface="Arial"/>
              </a:rPr>
              <a:t>Our Attempts and Analysis</a:t>
            </a:r>
            <a:endParaRPr sz="2800">
              <a:latin typeface="Arial"/>
              <a:ea typeface="Arial"/>
              <a:cs typeface="Arial"/>
              <a:sym typeface="Arial"/>
            </a:endParaRPr>
          </a:p>
        </p:txBody>
      </p:sp>
      <p:sp>
        <p:nvSpPr>
          <p:cNvPr id="118" name="Google Shape;118;p20"/>
          <p:cNvSpPr txBox="1"/>
          <p:nvPr>
            <p:ph idx="1" type="body"/>
          </p:nvPr>
        </p:nvSpPr>
        <p:spPr>
          <a:xfrm>
            <a:off x="1259625" y="1484774"/>
            <a:ext cx="7713000" cy="5373300"/>
          </a:xfrm>
          <a:prstGeom prst="rect">
            <a:avLst/>
          </a:prstGeom>
          <a:noFill/>
          <a:ln>
            <a:noFill/>
          </a:ln>
        </p:spPr>
        <p:txBody>
          <a:bodyPr anchorCtr="0" anchor="t" bIns="50800" lIns="50800" spcFirstLastPara="1" rIns="132075" wrap="square" tIns="50800">
            <a:noAutofit/>
          </a:bodyPr>
          <a:lstStyle/>
          <a:p>
            <a:pPr indent="-292100" lvl="0" marL="382587" marR="0" rtl="0" algn="l">
              <a:lnSpc>
                <a:spcPct val="100000"/>
              </a:lnSpc>
              <a:spcBef>
                <a:spcPts val="800"/>
              </a:spcBef>
              <a:spcAft>
                <a:spcPts val="0"/>
              </a:spcAft>
              <a:buClr>
                <a:srgbClr val="007E01"/>
              </a:buClr>
              <a:buSzPts val="2000"/>
              <a:buChar char="•"/>
            </a:pPr>
            <a:r>
              <a:rPr b="0" lang="en-US" sz="2000"/>
              <a:t>We used OpenCL and CUDA by using PyOpenCL and PyCUDA</a:t>
            </a:r>
            <a:endParaRPr b="0" sz="2000"/>
          </a:p>
          <a:p>
            <a:pPr indent="-292100" lvl="0" marL="382587" marR="0" rtl="0" algn="l">
              <a:lnSpc>
                <a:spcPct val="100000"/>
              </a:lnSpc>
              <a:spcBef>
                <a:spcPts val="800"/>
              </a:spcBef>
              <a:spcAft>
                <a:spcPts val="0"/>
              </a:spcAft>
              <a:buSzPts val="2000"/>
              <a:buChar char="•"/>
            </a:pPr>
            <a:r>
              <a:rPr b="0" lang="en-US" sz="2000"/>
              <a:t>Because Myokit is based on Python, we thought it would be convenient to invoke cell models’ parameters, but the kernel was difficult to use</a:t>
            </a:r>
            <a:r>
              <a:rPr b="0" lang="en-US" sz="2000"/>
              <a:t>.</a:t>
            </a:r>
            <a:r>
              <a:rPr b="0" lang="en-US" sz="2000"/>
              <a:t> </a:t>
            </a:r>
            <a:endParaRPr b="0" sz="2000"/>
          </a:p>
          <a:p>
            <a:pPr indent="-298450" lvl="1" marL="731837" marR="0" rtl="0" algn="l">
              <a:lnSpc>
                <a:spcPct val="100000"/>
              </a:lnSpc>
              <a:spcBef>
                <a:spcPts val="800"/>
              </a:spcBef>
              <a:spcAft>
                <a:spcPts val="0"/>
              </a:spcAft>
              <a:buSzPts val="2000"/>
              <a:buChar char="–"/>
            </a:pPr>
            <a:r>
              <a:rPr b="0" lang="en-US" sz="2000"/>
              <a:t>Translating</a:t>
            </a:r>
            <a:r>
              <a:rPr b="0" lang="en-US" sz="2000"/>
              <a:t> problem</a:t>
            </a:r>
            <a:endParaRPr b="0" sz="2000"/>
          </a:p>
          <a:p>
            <a:pPr indent="-241300" lvl="2" marL="1131887" marR="0" rtl="0" algn="l">
              <a:lnSpc>
                <a:spcPct val="100000"/>
              </a:lnSpc>
              <a:spcBef>
                <a:spcPts val="800"/>
              </a:spcBef>
              <a:spcAft>
                <a:spcPts val="0"/>
              </a:spcAft>
              <a:buSzPts val="2000"/>
              <a:buChar char="•"/>
            </a:pPr>
            <a:r>
              <a:rPr b="0" lang="en-US" sz="2000"/>
              <a:t>CUDA and CL Kernels use special structures. </a:t>
            </a:r>
            <a:endParaRPr b="0" sz="2000"/>
          </a:p>
          <a:p>
            <a:pPr indent="-241300" lvl="2" marL="1131887" marR="0" rtl="0" algn="l">
              <a:lnSpc>
                <a:spcPct val="100000"/>
              </a:lnSpc>
              <a:spcBef>
                <a:spcPts val="800"/>
              </a:spcBef>
              <a:spcAft>
                <a:spcPts val="0"/>
              </a:spcAft>
              <a:buSzPts val="2000"/>
              <a:buChar char="•"/>
            </a:pPr>
            <a:r>
              <a:rPr b="0" lang="en-US" sz="2000"/>
              <a:t> To do the automation, we are to write a translator for translating Python code to these Kernel Code. </a:t>
            </a:r>
            <a:endParaRPr b="0" sz="2000"/>
          </a:p>
          <a:p>
            <a:pPr indent="-298450" lvl="1" marL="731837" marR="0" rtl="0" algn="l">
              <a:lnSpc>
                <a:spcPct val="100000"/>
              </a:lnSpc>
              <a:spcBef>
                <a:spcPts val="800"/>
              </a:spcBef>
              <a:spcAft>
                <a:spcPts val="0"/>
              </a:spcAft>
              <a:buSzPts val="2000"/>
              <a:buChar char="–"/>
            </a:pPr>
            <a:r>
              <a:rPr b="0" lang="en-US" sz="2000"/>
              <a:t>Real-Time Problem</a:t>
            </a:r>
            <a:endParaRPr b="0" sz="2000"/>
          </a:p>
          <a:p>
            <a:pPr indent="-241300" lvl="2" marL="1131887" marR="0" rtl="0" algn="l">
              <a:lnSpc>
                <a:spcPct val="100000"/>
              </a:lnSpc>
              <a:spcBef>
                <a:spcPts val="800"/>
              </a:spcBef>
              <a:spcAft>
                <a:spcPts val="0"/>
              </a:spcAft>
              <a:buSzPts val="2000"/>
              <a:buChar char="•"/>
            </a:pPr>
            <a:r>
              <a:rPr b="0" lang="en-US" sz="2000"/>
              <a:t>When we use the CUDA or OpenCL, the computation will be fast, but the rendering requires more time. </a:t>
            </a:r>
            <a:endParaRPr b="0"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idx="12" type="sldNum"/>
          </p:nvPr>
        </p:nvSpPr>
        <p:spPr>
          <a:xfrm>
            <a:off x="7588250" y="6248400"/>
            <a:ext cx="292200" cy="33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
        <p:nvSpPr>
          <p:cNvPr id="124" name="Google Shape;124;p21"/>
          <p:cNvSpPr txBox="1"/>
          <p:nvPr>
            <p:ph type="title"/>
          </p:nvPr>
        </p:nvSpPr>
        <p:spPr>
          <a:xfrm>
            <a:off x="1189775" y="381000"/>
            <a:ext cx="7467600" cy="1103700"/>
          </a:xfrm>
          <a:prstGeom prst="rect">
            <a:avLst/>
          </a:prstGeom>
          <a:noFill/>
          <a:ln>
            <a:noFill/>
          </a:ln>
        </p:spPr>
        <p:txBody>
          <a:bodyPr anchorCtr="0" anchor="ctr" bIns="50800" lIns="50800" spcFirstLastPara="1" rIns="132075" wrap="square" tIns="50800">
            <a:noAutofit/>
          </a:bodyPr>
          <a:lstStyle/>
          <a:p>
            <a:pPr indent="0" lvl="0" marL="39687" rtl="0" algn="ctr">
              <a:spcBef>
                <a:spcPts val="0"/>
              </a:spcBef>
              <a:spcAft>
                <a:spcPts val="0"/>
              </a:spcAft>
              <a:buNone/>
            </a:pPr>
            <a:r>
              <a:rPr lang="en-US" sz="2800">
                <a:latin typeface="Arial"/>
                <a:ea typeface="Arial"/>
                <a:cs typeface="Arial"/>
                <a:sym typeface="Arial"/>
              </a:rPr>
              <a:t>Our Attempts and Analysis</a:t>
            </a:r>
            <a:endParaRPr sz="2800">
              <a:latin typeface="Arial"/>
              <a:ea typeface="Arial"/>
              <a:cs typeface="Arial"/>
              <a:sym typeface="Arial"/>
            </a:endParaRPr>
          </a:p>
        </p:txBody>
      </p:sp>
      <p:sp>
        <p:nvSpPr>
          <p:cNvPr id="125" name="Google Shape;125;p21"/>
          <p:cNvSpPr txBox="1"/>
          <p:nvPr>
            <p:ph idx="1" type="body"/>
          </p:nvPr>
        </p:nvSpPr>
        <p:spPr>
          <a:xfrm>
            <a:off x="1259625" y="1484774"/>
            <a:ext cx="7713000" cy="5373300"/>
          </a:xfrm>
          <a:prstGeom prst="rect">
            <a:avLst/>
          </a:prstGeom>
          <a:noFill/>
          <a:ln>
            <a:noFill/>
          </a:ln>
        </p:spPr>
        <p:txBody>
          <a:bodyPr anchorCtr="0" anchor="t" bIns="50800" lIns="50800" spcFirstLastPara="1" rIns="132075" wrap="square" tIns="50800">
            <a:noAutofit/>
          </a:bodyPr>
          <a:lstStyle/>
          <a:p>
            <a:pPr indent="-292100" lvl="0" marL="382587" marR="0" rtl="0" algn="l">
              <a:lnSpc>
                <a:spcPct val="100000"/>
              </a:lnSpc>
              <a:spcBef>
                <a:spcPts val="800"/>
              </a:spcBef>
              <a:spcAft>
                <a:spcPts val="0"/>
              </a:spcAft>
              <a:buClr>
                <a:srgbClr val="007E01"/>
              </a:buClr>
              <a:buSzPts val="2000"/>
              <a:buChar char="•"/>
            </a:pPr>
            <a:r>
              <a:rPr b="0" lang="en-US" sz="2000"/>
              <a:t>Julia is a farrelly new language, and it is friendly for Scientific Computation.</a:t>
            </a:r>
            <a:r>
              <a:rPr b="0" lang="en-US" sz="2000"/>
              <a:t>  </a:t>
            </a:r>
            <a:endParaRPr b="0" sz="2000"/>
          </a:p>
          <a:p>
            <a:pPr indent="-298450" lvl="1" marL="731837" marR="0" rtl="0" algn="l">
              <a:lnSpc>
                <a:spcPct val="100000"/>
              </a:lnSpc>
              <a:spcBef>
                <a:spcPts val="800"/>
              </a:spcBef>
              <a:spcAft>
                <a:spcPts val="0"/>
              </a:spcAft>
              <a:buSzPts val="2000"/>
              <a:buChar char="–"/>
            </a:pPr>
            <a:r>
              <a:rPr b="0" lang="en-US" sz="2000"/>
              <a:t>It </a:t>
            </a:r>
            <a:r>
              <a:rPr b="0" lang="en-US" sz="2000"/>
              <a:t>natively </a:t>
            </a:r>
            <a:r>
              <a:rPr b="0" lang="en-US" sz="2000"/>
              <a:t>supports Python </a:t>
            </a:r>
            <a:r>
              <a:rPr b="0" lang="en-US" sz="2000"/>
              <a:t>Libraries</a:t>
            </a:r>
            <a:endParaRPr b="0" sz="2000"/>
          </a:p>
          <a:p>
            <a:pPr indent="-241300" lvl="2" marL="1131887" marR="0" rtl="0" algn="l">
              <a:lnSpc>
                <a:spcPct val="100000"/>
              </a:lnSpc>
              <a:spcBef>
                <a:spcPts val="800"/>
              </a:spcBef>
              <a:spcAft>
                <a:spcPts val="0"/>
              </a:spcAft>
              <a:buSzPts val="2000"/>
              <a:buChar char="•"/>
            </a:pPr>
            <a:r>
              <a:rPr b="0" lang="en-US" sz="2000"/>
              <a:t>By using “PyCall” Package</a:t>
            </a:r>
            <a:endParaRPr b="0" sz="2000"/>
          </a:p>
          <a:p>
            <a:pPr indent="-241300" lvl="2" marL="1131887" marR="0" rtl="0" algn="l">
              <a:lnSpc>
                <a:spcPct val="100000"/>
              </a:lnSpc>
              <a:spcBef>
                <a:spcPts val="800"/>
              </a:spcBef>
              <a:spcAft>
                <a:spcPts val="0"/>
              </a:spcAft>
              <a:buSzPts val="2000"/>
              <a:buChar char="•"/>
            </a:pPr>
            <a:r>
              <a:rPr b="0" lang="en-US" sz="2000"/>
              <a:t>So we can invoke Myokit easily </a:t>
            </a:r>
            <a:endParaRPr b="0" sz="2000"/>
          </a:p>
          <a:p>
            <a:pPr indent="-298450" lvl="1" marL="731837" marR="0" rtl="0" algn="l">
              <a:lnSpc>
                <a:spcPct val="100000"/>
              </a:lnSpc>
              <a:spcBef>
                <a:spcPts val="800"/>
              </a:spcBef>
              <a:spcAft>
                <a:spcPts val="0"/>
              </a:spcAft>
              <a:buSzPts val="2000"/>
              <a:buChar char="–"/>
            </a:pPr>
            <a:r>
              <a:rPr b="0" lang="en-US" sz="2000"/>
              <a:t>It supports GPU programming  </a:t>
            </a:r>
            <a:endParaRPr b="0" sz="2000"/>
          </a:p>
          <a:p>
            <a:pPr indent="-241300" lvl="2" marL="1131887" marR="0" rtl="0" algn="l">
              <a:lnSpc>
                <a:spcPct val="100000"/>
              </a:lnSpc>
              <a:spcBef>
                <a:spcPts val="800"/>
              </a:spcBef>
              <a:spcAft>
                <a:spcPts val="0"/>
              </a:spcAft>
              <a:buSzPts val="2000"/>
              <a:buChar char="•"/>
            </a:pPr>
            <a:r>
              <a:rPr b="0" lang="en-US" sz="2000"/>
              <a:t> By using “CuArrays” and “CLArrays” to do the automation. </a:t>
            </a:r>
            <a:endParaRPr b="0" sz="2000"/>
          </a:p>
          <a:p>
            <a:pPr indent="-298450" lvl="1" marL="731837" marR="0" rtl="0" algn="l">
              <a:lnSpc>
                <a:spcPct val="100000"/>
              </a:lnSpc>
              <a:spcBef>
                <a:spcPts val="800"/>
              </a:spcBef>
              <a:spcAft>
                <a:spcPts val="0"/>
              </a:spcAft>
              <a:buClr>
                <a:srgbClr val="007E01"/>
              </a:buClr>
              <a:buSzPts val="2000"/>
              <a:buChar char="–"/>
            </a:pPr>
            <a:r>
              <a:rPr b="0" lang="en-US" sz="2000"/>
              <a:t>It provides many of </a:t>
            </a:r>
            <a:r>
              <a:rPr b="0" lang="en-US" sz="2000"/>
              <a:t>mathematical</a:t>
            </a:r>
            <a:r>
              <a:rPr b="0" lang="en-US" sz="2000"/>
              <a:t> </a:t>
            </a:r>
            <a:r>
              <a:rPr b="0" lang="en-US" sz="2000"/>
              <a:t>libraries which help us solve equations faster</a:t>
            </a:r>
            <a:r>
              <a:rPr b="0" lang="en-US" sz="2000"/>
              <a:t> </a:t>
            </a:r>
            <a:endParaRPr b="0" sz="2000"/>
          </a:p>
          <a:p>
            <a:pPr indent="-241300" lvl="2" marL="1131887" marR="0" rtl="0" algn="l">
              <a:lnSpc>
                <a:spcPct val="100000"/>
              </a:lnSpc>
              <a:spcBef>
                <a:spcPts val="800"/>
              </a:spcBef>
              <a:spcAft>
                <a:spcPts val="0"/>
              </a:spcAft>
              <a:buSzPts val="2000"/>
              <a:buChar char="•"/>
            </a:pPr>
            <a:r>
              <a:rPr b="0" lang="en-US" sz="2000"/>
              <a:t>By using “</a:t>
            </a:r>
            <a:r>
              <a:rPr b="0" lang="en-US" sz="2000"/>
              <a:t>DifferentialEquation</a:t>
            </a:r>
            <a:r>
              <a:rPr b="0" lang="en-US" sz="2000"/>
              <a:t>.jl” Package</a:t>
            </a:r>
            <a:endParaRPr b="0" sz="2000"/>
          </a:p>
        </p:txBody>
      </p:sp>
    </p:spTree>
  </p:cSld>
  <p:clrMapOvr>
    <a:masterClrMapping/>
  </p:clrMapOvr>
</p:sld>
</file>

<file path=ppt/theme/theme1.xml><?xml version="1.0" encoding="utf-8"?>
<a:theme xmlns:a="http://schemas.openxmlformats.org/drawingml/2006/main" xmlns:r="http://schemas.openxmlformats.org/officeDocument/2006/relationships" name="Title &amp; Bullet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